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3" r:id="rId1"/>
  </p:sldMasterIdLst>
  <p:notesMasterIdLst>
    <p:notesMasterId r:id="rId10"/>
  </p:notesMasterIdLst>
  <p:sldIdLst>
    <p:sldId id="259" r:id="rId2"/>
    <p:sldId id="260" r:id="rId3"/>
    <p:sldId id="279" r:id="rId4"/>
    <p:sldId id="281" r:id="rId5"/>
    <p:sldId id="266" r:id="rId6"/>
    <p:sldId id="280" r:id="rId7"/>
    <p:sldId id="278" r:id="rId8"/>
    <p:sldId id="282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13"/>
    <p:restoredTop sz="94729"/>
  </p:normalViewPr>
  <p:slideViewPr>
    <p:cSldViewPr snapToGrid="0">
      <p:cViewPr varScale="1">
        <p:scale>
          <a:sx n="108" d="100"/>
          <a:sy n="108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05B24-E211-4AA4-A278-EF4EEB89D18C}" type="datetimeFigureOut">
              <a:rPr lang="nl-NL" smtClean="0"/>
              <a:t>01-01-2026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2A551-3BB8-4BA1-B25C-BD380FCBB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942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9699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508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08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5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9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9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9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9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27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62" r:id="rId6"/>
    <p:sldLayoutId id="2147483857" r:id="rId7"/>
    <p:sldLayoutId id="2147483858" r:id="rId8"/>
    <p:sldLayoutId id="2147483859" r:id="rId9"/>
    <p:sldLayoutId id="2147483861" r:id="rId10"/>
    <p:sldLayoutId id="214748386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4AFDF-B9B2-0FAE-4A57-689E589E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5A786381-DB23-F768-913D-7F5B1B574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C67142F-87B4-482C-AEB3-A1141AB0D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84F0FF78-8EDF-54DD-2A84-3DDC4EC7E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102748-2888-24D4-01A8-8BF9D7A9F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1223889"/>
            <a:ext cx="2705101" cy="2508139"/>
          </a:xfrm>
        </p:spPr>
        <p:txBody>
          <a:bodyPr>
            <a:normAutofit/>
          </a:bodyPr>
          <a:lstStyle/>
          <a:p>
            <a:r>
              <a:rPr lang="nl-NL" sz="3200" dirty="0"/>
              <a:t>Fictie</a:t>
            </a:r>
            <a:br>
              <a:rPr lang="nl-NL" sz="3200" dirty="0"/>
            </a:br>
            <a:r>
              <a:rPr lang="nl-NL" sz="3200" dirty="0"/>
              <a:t>lessen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362C6-ECE0-F77D-69FA-1FD016831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2705100" cy="1371601"/>
          </a:xfrm>
        </p:spPr>
        <p:txBody>
          <a:bodyPr>
            <a:normAutofit/>
          </a:bodyPr>
          <a:lstStyle/>
          <a:p>
            <a:r>
              <a:rPr lang="nl-NL" sz="3600" dirty="0"/>
              <a:t>Oever</a:t>
            </a:r>
          </a:p>
          <a:p>
            <a:r>
              <a:rPr lang="nl-NL" sz="2000" dirty="0"/>
              <a:t>Ludwig </a:t>
            </a:r>
            <a:r>
              <a:rPr lang="nl-NL" sz="2000" dirty="0" err="1"/>
              <a:t>Volbeda</a:t>
            </a:r>
            <a:endParaRPr lang="nl-NL" sz="2000" dirty="0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9A2B5AE-2AC2-2143-9F90-86C0CC9E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16641" b="-1"/>
          <a:stretch>
            <a:fillRect/>
          </a:stretch>
        </p:blipFill>
        <p:spPr bwMode="auto">
          <a:xfrm>
            <a:off x="5410200" y="10"/>
            <a:ext cx="67818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09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78564D-C5AE-E367-7FDF-00868FD18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068A77E5-65C6-AF1D-E17E-8C63B1CB0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1922A06F-4BFD-5663-BE3C-08C82C9C6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20" y="8916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9BE96309-9DFF-053D-7ED6-B1670C971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D1FDEB-9ABF-26F3-CB43-8428C83E6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bg2"/>
                </a:solidFill>
              </a:rPr>
              <a:t>Les 2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065A949-63B8-0F01-F0D7-48EA1C39B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600" dirty="0">
                <a:solidFill>
                  <a:schemeClr val="bg1"/>
                </a:solidFill>
              </a:rPr>
              <a:t>‘Een wereld in het klein’</a:t>
            </a:r>
          </a:p>
        </p:txBody>
      </p:sp>
    </p:spTree>
    <p:extLst>
      <p:ext uri="{BB962C8B-B14F-4D97-AF65-F5344CB8AC3E}">
        <p14:creationId xmlns:p14="http://schemas.microsoft.com/office/powerpoint/2010/main" val="3837434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F8D16-3AB4-DB4D-C2C7-285D3391E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4" name="Rectangle 1059">
            <a:extLst>
              <a:ext uri="{FF2B5EF4-FFF2-40B4-BE49-F238E27FC236}">
                <a16:creationId xmlns:a16="http://schemas.microsoft.com/office/drawing/2014/main" id="{D707E932-45D3-46F0-8B2D-99A98DB87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3CAD1FD-AD8A-8FB4-A30D-12D6E0D72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" name="Rectangle 1061">
            <a:extLst>
              <a:ext uri="{FF2B5EF4-FFF2-40B4-BE49-F238E27FC236}">
                <a16:creationId xmlns:a16="http://schemas.microsoft.com/office/drawing/2014/main" id="{79EA45C1-5D9B-4851-BC36-CF2BBE00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600" y="1732305"/>
            <a:ext cx="3390900" cy="348299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CEB1F8-B6C4-47B9-2505-3B5E6AD51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267" y="2057399"/>
            <a:ext cx="2591567" cy="1734671"/>
          </a:xfrm>
        </p:spPr>
        <p:txBody>
          <a:bodyPr>
            <a:normAutofit/>
          </a:bodyPr>
          <a:lstStyle/>
          <a:p>
            <a:r>
              <a:rPr lang="nl-NL" sz="3000">
                <a:solidFill>
                  <a:schemeClr val="bg2"/>
                </a:solidFill>
              </a:rPr>
              <a:t>Huiswerk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FB78DCC-4595-67A8-4659-C71BBCAE9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4531" y="3986140"/>
            <a:ext cx="2665038" cy="814460"/>
          </a:xfrm>
        </p:spPr>
        <p:txBody>
          <a:bodyPr>
            <a:normAutofit/>
          </a:bodyPr>
          <a:lstStyle/>
          <a:p>
            <a:r>
              <a:rPr lang="nl-NL" sz="2000" dirty="0">
                <a:solidFill>
                  <a:schemeClr val="bg1"/>
                </a:solidFill>
              </a:rPr>
              <a:t>Van de vorige les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688E66D-C4A9-CD63-6654-E73BCAC8994C}"/>
              </a:ext>
            </a:extLst>
          </p:cNvPr>
          <p:cNvSpPr txBox="1"/>
          <p:nvPr/>
        </p:nvSpPr>
        <p:spPr>
          <a:xfrm>
            <a:off x="8159387" y="4323546"/>
            <a:ext cx="3738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2400" b="1" dirty="0">
                <a:latin typeface="+mj-lt"/>
              </a:rPr>
              <a:t>Wat was het huiswerk?</a:t>
            </a:r>
          </a:p>
          <a:p>
            <a:pPr algn="r"/>
            <a:r>
              <a:rPr lang="nl-NL" sz="2400" dirty="0">
                <a:latin typeface="+mj-lt"/>
              </a:rPr>
              <a:t>Werkblad voorspellen</a:t>
            </a:r>
          </a:p>
        </p:txBody>
      </p:sp>
    </p:spTree>
    <p:extLst>
      <p:ext uri="{BB962C8B-B14F-4D97-AF65-F5344CB8AC3E}">
        <p14:creationId xmlns:p14="http://schemas.microsoft.com/office/powerpoint/2010/main" val="275942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D8A7E3-0940-4E38-98FF-ED670330E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EB11D716-C386-4458-B509-DF66B4C0B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DE1BE3E3-58C1-4A81-90ED-54387D0F1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781800" cy="6857999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2C8DB10-E18B-9814-E63B-85C490E34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12652"/>
            <a:ext cx="5410200" cy="1125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Voorspellen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C2125F5-7134-AB1D-16CC-048EF1F5F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8" y="1817154"/>
            <a:ext cx="5726877" cy="448267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Er zijn 4 hoeken in deze </a:t>
            </a:r>
            <a:r>
              <a:rPr lang="en-US" dirty="0" err="1"/>
              <a:t>klas</a:t>
            </a:r>
            <a:r>
              <a:rPr lang="en-US" dirty="0"/>
              <a:t>: </a:t>
            </a:r>
          </a:p>
          <a:p>
            <a:pPr algn="l"/>
            <a:r>
              <a:rPr lang="nl-NL" sz="1900" b="0" dirty="0">
                <a:solidFill>
                  <a:srgbClr val="FF93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 De ik-figuur en “jij” leren elkaar beter kennen</a:t>
            </a:r>
            <a:endParaRPr lang="nl-NL" sz="1900" dirty="0">
              <a:solidFill>
                <a:srgbClr val="FF93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nl-NL" sz="1900" b="0" dirty="0">
                <a:solidFill>
                  <a:srgbClr val="FF93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2. De ik-figuur ontdekt iets nieuws over zichzelf</a:t>
            </a:r>
            <a:endParaRPr lang="nl-NL" sz="1900" dirty="0">
              <a:solidFill>
                <a:srgbClr val="FF93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nl-NL" sz="1900" b="0" dirty="0">
                <a:solidFill>
                  <a:srgbClr val="FF93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3. Er gebeurt iets waardoor de band tussen ‘ik’ en ‘jij’ ingewikkeld wordt.</a:t>
            </a:r>
            <a:endParaRPr lang="nl-NL" sz="1900" dirty="0">
              <a:solidFill>
                <a:srgbClr val="FF93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nl-NL" sz="1900" b="0" dirty="0">
                <a:solidFill>
                  <a:srgbClr val="FF93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 De ik-figuur maakt een belangrijke keuze.</a:t>
            </a:r>
            <a:endParaRPr lang="en-US" sz="1900" dirty="0">
              <a:solidFill>
                <a:srgbClr val="FF9300"/>
              </a:solidFill>
            </a:endParaRPr>
          </a:p>
          <a:p>
            <a:pPr marL="34290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Kies een hoek die het beste past bij de voorspelling die jij bij opdracht 4 op het werkblad hebt beschreven.</a:t>
            </a:r>
          </a:p>
          <a:p>
            <a:pPr marL="34290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Elke leerling die in jouw hoek staat krijgt max. 30 sec. het woord om zijn of haar voorspelling te delen of een ander aan te vullen.</a:t>
            </a:r>
          </a:p>
          <a:p>
            <a:pPr marL="342900"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Na een paar minuten delen we per hoek de voorspelling die er het meeste uitsprong of het vaakst voorkwam met de klas.</a:t>
            </a:r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FEC1E481-4CFC-B4F1-9285-E7FF90484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4" r="25205"/>
          <a:stretch>
            <a:fillRect/>
          </a:stretch>
        </p:blipFill>
        <p:spPr bwMode="auto">
          <a:xfrm>
            <a:off x="7467600" y="685800"/>
            <a:ext cx="4038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A11163BF-3637-6B24-53E6-99BCB316F82B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Voorspellen</a:t>
            </a:r>
          </a:p>
        </p:txBody>
      </p:sp>
    </p:spTree>
    <p:extLst>
      <p:ext uri="{BB962C8B-B14F-4D97-AF65-F5344CB8AC3E}">
        <p14:creationId xmlns:p14="http://schemas.microsoft.com/office/powerpoint/2010/main" val="317786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72FF50-7615-2FDE-0E09-15D17B7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9" name="Rectangle 1068">
            <a:extLst>
              <a:ext uri="{FF2B5EF4-FFF2-40B4-BE49-F238E27FC236}">
                <a16:creationId xmlns:a16="http://schemas.microsoft.com/office/drawing/2014/main" id="{69B6E1D9-2C24-43DD-ABAD-DD4593E49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E7F3F1B7-AE30-4D54-870F-255CBBE43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8528" y="685800"/>
            <a:ext cx="4063972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02ADDF-F58E-2DE2-8437-188427688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371600"/>
            <a:ext cx="2705100" cy="2360429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2"/>
                </a:solidFill>
              </a:rPr>
              <a:t>Oever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3FBBF7C-5CE7-E14B-B0D8-C38DDB57C4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2705100" cy="1371600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1"/>
                </a:solidFill>
              </a:rPr>
              <a:t>‘Het boek’</a:t>
            </a:r>
          </a:p>
        </p:txBody>
      </p:sp>
      <p:pic>
        <p:nvPicPr>
          <p:cNvPr id="6" name="Picture 2" descr="Oever">
            <a:extLst>
              <a:ext uri="{FF2B5EF4-FFF2-40B4-BE49-F238E27FC236}">
                <a16:creationId xmlns:a16="http://schemas.microsoft.com/office/drawing/2014/main" id="{FE6AB4E5-88AF-B3EE-9081-5EB8EF6E7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0299" y="1049687"/>
            <a:ext cx="2986036" cy="475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 descr="Afbeelding met insect, ongewerveld dier, ongedierte, geleedpotige&#10;&#10;Door AI gegenereerde inhoud is mogelijk onjuist.">
            <a:extLst>
              <a:ext uri="{FF2B5EF4-FFF2-40B4-BE49-F238E27FC236}">
                <a16:creationId xmlns:a16="http://schemas.microsoft.com/office/drawing/2014/main" id="{A23D9AF5-EEE0-D050-6D6D-AFF6869137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8" r="2436"/>
          <a:stretch>
            <a:fillRect/>
          </a:stretch>
        </p:blipFill>
        <p:spPr>
          <a:xfrm>
            <a:off x="5101375" y="1225757"/>
            <a:ext cx="3060049" cy="4406484"/>
          </a:xfrm>
          <a:prstGeom prst="rect">
            <a:avLst/>
          </a:prstGeom>
        </p:spPr>
      </p:pic>
      <p:sp>
        <p:nvSpPr>
          <p:cNvPr id="7" name="Stroomdiagram: Alternatief proces 4">
            <a:extLst>
              <a:ext uri="{FF2B5EF4-FFF2-40B4-BE49-F238E27FC236}">
                <a16:creationId xmlns:a16="http://schemas.microsoft.com/office/drawing/2014/main" id="{C70821B6-9AB9-6CCB-BC27-FCE7C81F6BBC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Introductie</a:t>
            </a:r>
          </a:p>
        </p:txBody>
      </p:sp>
    </p:spTree>
    <p:extLst>
      <p:ext uri="{BB962C8B-B14F-4D97-AF65-F5344CB8AC3E}">
        <p14:creationId xmlns:p14="http://schemas.microsoft.com/office/powerpoint/2010/main" val="335680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3CC17C-EFA3-66C0-A130-7C3899AAD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ACC5416D-0BFD-00AA-2071-98AC81C58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 descr="Afbeelding met schets, kever, ongewerveld dier, kunst&#10;&#10;Door AI gegenereerde inhoud is mogelijk onjuist.">
            <a:extLst>
              <a:ext uri="{FF2B5EF4-FFF2-40B4-BE49-F238E27FC236}">
                <a16:creationId xmlns:a16="http://schemas.microsoft.com/office/drawing/2014/main" id="{F7B28269-6FA7-FC17-D691-E8DF4F344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9167" y="15487"/>
            <a:ext cx="5087794" cy="6858000"/>
          </a:xfrm>
          <a:prstGeom prst="rect">
            <a:avLst/>
          </a:prstGeom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39225891-F7AA-F391-0AC7-F8542D9C7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48F4CD7E-6639-11E1-B05B-C16AAC8E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7C4894-DDB4-D2AD-5485-D0C8A5768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227390"/>
            <a:ext cx="4762500" cy="2360429"/>
          </a:xfrm>
        </p:spPr>
        <p:txBody>
          <a:bodyPr>
            <a:normAutofit/>
          </a:bodyPr>
          <a:lstStyle/>
          <a:p>
            <a:r>
              <a:rPr lang="nl-NL" dirty="0"/>
              <a:t>Lezen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4BA6C0D-1A7D-50FA-5543-4DAD84369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623114"/>
            <a:ext cx="4762500" cy="1371601"/>
          </a:xfrm>
        </p:spPr>
        <p:txBody>
          <a:bodyPr>
            <a:normAutofit/>
          </a:bodyPr>
          <a:lstStyle/>
          <a:p>
            <a:r>
              <a:rPr lang="nl-NL" dirty="0"/>
              <a:t>Pagina 12 - 46</a:t>
            </a:r>
          </a:p>
        </p:txBody>
      </p:sp>
      <p:sp>
        <p:nvSpPr>
          <p:cNvPr id="6" name="Stroomdiagram: Alternatief proces 4">
            <a:extLst>
              <a:ext uri="{FF2B5EF4-FFF2-40B4-BE49-F238E27FC236}">
                <a16:creationId xmlns:a16="http://schemas.microsoft.com/office/drawing/2014/main" id="{45AB4507-0785-DA73-936D-09533996C8E9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Lezen</a:t>
            </a:r>
          </a:p>
        </p:txBody>
      </p:sp>
      <p:pic>
        <p:nvPicPr>
          <p:cNvPr id="8" name="Graphic 7" descr="Storytelling silhouet">
            <a:extLst>
              <a:ext uri="{FF2B5EF4-FFF2-40B4-BE49-F238E27FC236}">
                <a16:creationId xmlns:a16="http://schemas.microsoft.com/office/drawing/2014/main" id="{AEFAE818-6ECC-9DB0-6376-CDCEE3CB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6702" y="1266509"/>
            <a:ext cx="2141095" cy="21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9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56F1ED-597F-4A88-978E-0BA8E68F0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C01EFD0-E5D7-712E-510A-C34A07C65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6FAF9F3F-2AF9-4108-A33C-05E0835A9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19945"/>
            <a:ext cx="12192000" cy="3138055"/>
          </a:xfrm>
          <a:prstGeom prst="rect">
            <a:avLst/>
          </a:prstGeom>
          <a:gradFill>
            <a:gsLst>
              <a:gs pos="47000">
                <a:srgbClr val="000000">
                  <a:alpha val="29000"/>
                </a:srgbClr>
              </a:gs>
              <a:gs pos="0">
                <a:schemeClr val="tx1">
                  <a:alpha val="0"/>
                </a:scheme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4" name="Freeform: Shape 1063">
            <a:extLst>
              <a:ext uri="{FF2B5EF4-FFF2-40B4-BE49-F238E27FC236}">
                <a16:creationId xmlns:a16="http://schemas.microsoft.com/office/drawing/2014/main" id="{F776B0B4-EBCF-4292-BACF-A789A13BB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5800 w 12192000"/>
              <a:gd name="connsiteY0" fmla="*/ 685800 h 6858000"/>
              <a:gd name="connsiteX1" fmla="*/ 685800 w 12192000"/>
              <a:gd name="connsiteY1" fmla="*/ 6172200 h 6858000"/>
              <a:gd name="connsiteX2" fmla="*/ 11506200 w 12192000"/>
              <a:gd name="connsiteY2" fmla="*/ 6172200 h 6858000"/>
              <a:gd name="connsiteX3" fmla="*/ 11506200 w 12192000"/>
              <a:gd name="connsiteY3" fmla="*/ 6858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0B2BDF-AB25-D611-569E-24C6725B7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4114799"/>
            <a:ext cx="9486900" cy="1156915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rgbClr val="FFFFFF"/>
                </a:solidFill>
              </a:rPr>
              <a:t>Jouw rommelkom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767D843-FD69-A599-AC41-502419838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5271715"/>
            <a:ext cx="8115300" cy="644992"/>
          </a:xfrm>
        </p:spPr>
        <p:txBody>
          <a:bodyPr>
            <a:normAutofit/>
          </a:bodyPr>
          <a:lstStyle/>
          <a:p>
            <a:r>
              <a:rPr lang="nl-NL" sz="2000">
                <a:solidFill>
                  <a:srgbClr val="FFFFFF"/>
                </a:solidFill>
              </a:rPr>
              <a:t>Werkblad ‘rommelkom’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59FF136-B434-CB26-CC1B-2F0BAB395D3E}"/>
              </a:ext>
            </a:extLst>
          </p:cNvPr>
          <p:cNvSpPr/>
          <p:nvPr/>
        </p:nvSpPr>
        <p:spPr>
          <a:xfrm rot="20611886">
            <a:off x="1567048" y="1226735"/>
            <a:ext cx="3574460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chemeClr val="tx1"/>
                </a:solidFill>
                <a:latin typeface="+mj-lt"/>
              </a:rPr>
              <a:t>HOE ziet ‘jouw rommelkom’ eruit?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F77DA3F-CAB1-501B-9957-00C1FC36A19D}"/>
              </a:ext>
            </a:extLst>
          </p:cNvPr>
          <p:cNvSpPr/>
          <p:nvPr/>
        </p:nvSpPr>
        <p:spPr>
          <a:xfrm rot="943973">
            <a:off x="7392641" y="3960659"/>
            <a:ext cx="3045639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chemeClr val="tx1"/>
                </a:solidFill>
                <a:latin typeface="+mj-lt"/>
              </a:rPr>
              <a:t>HOE heet ‘jouw rommelkom’?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6418346-FD75-9637-3BE8-9F8408D0DFC0}"/>
              </a:ext>
            </a:extLst>
          </p:cNvPr>
          <p:cNvSpPr/>
          <p:nvPr/>
        </p:nvSpPr>
        <p:spPr>
          <a:xfrm rot="21049817">
            <a:off x="980118" y="4386874"/>
            <a:ext cx="4002416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chemeClr val="tx1"/>
                </a:solidFill>
                <a:latin typeface="+mj-lt"/>
              </a:rPr>
              <a:t>WAAR bevindt ‘jouw rommelkom’ zich?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0E897167-ABAD-B9AE-A34E-46B1D0566D6F}"/>
              </a:ext>
            </a:extLst>
          </p:cNvPr>
          <p:cNvSpPr/>
          <p:nvPr/>
        </p:nvSpPr>
        <p:spPr>
          <a:xfrm rot="21112823">
            <a:off x="7275991" y="2081937"/>
            <a:ext cx="3517092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chemeClr val="tx1"/>
                </a:solidFill>
                <a:latin typeface="+mj-lt"/>
              </a:rPr>
              <a:t>WAT zit er in ‘jouw rommelkom’?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34580A0-80C2-5070-B9EE-1A07AECC3FCF}"/>
              </a:ext>
            </a:extLst>
          </p:cNvPr>
          <p:cNvSpPr/>
          <p:nvPr/>
        </p:nvSpPr>
        <p:spPr>
          <a:xfrm rot="2858552">
            <a:off x="3652023" y="2955791"/>
            <a:ext cx="3517092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chemeClr val="tx1"/>
                </a:solidFill>
                <a:latin typeface="+mj-lt"/>
              </a:rPr>
              <a:t>WIE gebruikt ‘jouw rommelkom’?</a:t>
            </a:r>
          </a:p>
        </p:txBody>
      </p:sp>
      <p:sp>
        <p:nvSpPr>
          <p:cNvPr id="8" name="Stroomdiagram: Alternatief proces 4">
            <a:extLst>
              <a:ext uri="{FF2B5EF4-FFF2-40B4-BE49-F238E27FC236}">
                <a16:creationId xmlns:a16="http://schemas.microsoft.com/office/drawing/2014/main" id="{644AB275-A7BE-7BF1-BCB5-6077E03A86B5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Rommelkom</a:t>
            </a:r>
          </a:p>
        </p:txBody>
      </p:sp>
    </p:spTree>
    <p:extLst>
      <p:ext uri="{BB962C8B-B14F-4D97-AF65-F5344CB8AC3E}">
        <p14:creationId xmlns:p14="http://schemas.microsoft.com/office/powerpoint/2010/main" val="1714640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B72D64-10D9-2089-674A-0684A4F09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3" name="Rectangle 1068">
            <a:extLst>
              <a:ext uri="{FF2B5EF4-FFF2-40B4-BE49-F238E27FC236}">
                <a16:creationId xmlns:a16="http://schemas.microsoft.com/office/drawing/2014/main" id="{1F57B0F3-A8E0-41BC-8EE0-80EDA743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1D3161A-FF3F-B01B-9001-B0B376496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248" r="1" b="2608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74" name="Rectangle 1070">
            <a:extLst>
              <a:ext uri="{FF2B5EF4-FFF2-40B4-BE49-F238E27FC236}">
                <a16:creationId xmlns:a16="http://schemas.microsoft.com/office/drawing/2014/main" id="{042BD0CA-AB68-4EF2-9E2A-C4E24BD45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0DB57A-B5A3-0015-D753-3413D8436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bg2"/>
                </a:solidFill>
              </a:rPr>
              <a:t>Jouw rommelkom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2A888D5-0507-1731-C05A-D615130D91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 marL="449580"/>
            <a:r>
              <a:rPr lang="nl-NL" sz="2000" b="1" spc="5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Wa</a:t>
            </a:r>
            <a:r>
              <a:rPr lang="nl-NL" sz="2000" b="1" i="1" spc="5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 zegt een rommelkom eigenlijk over hoe mensen leven of omgaan met spullen?</a:t>
            </a:r>
            <a:endParaRPr lang="nl-NL" sz="20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troomdiagram: Alternatief proces 4">
            <a:extLst>
              <a:ext uri="{FF2B5EF4-FFF2-40B4-BE49-F238E27FC236}">
                <a16:creationId xmlns:a16="http://schemas.microsoft.com/office/drawing/2014/main" id="{F92A7EDC-BA60-8B16-584B-8FFBC1C37AC7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Klassengesprek</a:t>
            </a:r>
          </a:p>
        </p:txBody>
      </p:sp>
    </p:spTree>
    <p:extLst>
      <p:ext uri="{BB962C8B-B14F-4D97-AF65-F5344CB8AC3E}">
        <p14:creationId xmlns:p14="http://schemas.microsoft.com/office/powerpoint/2010/main" val="29116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160CFE597C64E846C5E60F2F94AE5" ma:contentTypeVersion="11" ma:contentTypeDescription="Een nieuw document maken." ma:contentTypeScope="" ma:versionID="9960940522a58c84a8f1449a5d1a5412">
  <xsd:schema xmlns:xsd="http://www.w3.org/2001/XMLSchema" xmlns:xs="http://www.w3.org/2001/XMLSchema" xmlns:p="http://schemas.microsoft.com/office/2006/metadata/properties" xmlns:ns2="bce4ac14-a034-4052-9a60-4fdc00919b83" xmlns:ns3="3ac4f7a3-5247-4f0f-a4d4-1594ccd91869" targetNamespace="http://schemas.microsoft.com/office/2006/metadata/properties" ma:root="true" ma:fieldsID="9172c78897d6c969d92876a34ee136f3" ns2:_="" ns3:_="">
    <xsd:import namespace="bce4ac14-a034-4052-9a60-4fdc00919b83"/>
    <xsd:import namespace="3ac4f7a3-5247-4f0f-a4d4-1594ccd91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4ac14-a034-4052-9a60-4fdc00919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4f7a3-5247-4f0f-a4d4-1594ccd91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0502ae1-6d39-4c21-a0aa-29b809732778}" ma:internalName="TaxCatchAll" ma:showField="CatchAllData" ma:web="3ac4f7a3-5247-4f0f-a4d4-1594ccd91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c4f7a3-5247-4f0f-a4d4-1594ccd91869" xsi:nil="true"/>
    <lcf76f155ced4ddcb4097134ff3c332f xmlns="bce4ac14-a034-4052-9a60-4fdc00919b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7AAAF0-FDA6-45C5-BCCC-EAC8642344BC}"/>
</file>

<file path=customXml/itemProps2.xml><?xml version="1.0" encoding="utf-8"?>
<ds:datastoreItem xmlns:ds="http://schemas.openxmlformats.org/officeDocument/2006/customXml" ds:itemID="{16798F3E-3187-409D-B439-B71D3331B66F}"/>
</file>

<file path=customXml/itemProps3.xml><?xml version="1.0" encoding="utf-8"?>
<ds:datastoreItem xmlns:ds="http://schemas.openxmlformats.org/officeDocument/2006/customXml" ds:itemID="{8942913A-3449-4FEE-A4EF-ACDEDF5BD1D2}"/>
</file>

<file path=docProps/app.xml><?xml version="1.0" encoding="utf-8"?>
<Properties xmlns="http://schemas.openxmlformats.org/officeDocument/2006/extended-properties" xmlns:vt="http://schemas.openxmlformats.org/officeDocument/2006/docPropsVTypes">
  <TotalTime>2932</TotalTime>
  <Words>234</Words>
  <Application>Microsoft Macintosh PowerPoint</Application>
  <PresentationFormat>Breedbeeld</PresentationFormat>
  <Paragraphs>39</Paragraphs>
  <Slides>8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Aptos</vt:lpstr>
      <vt:lpstr>Arial</vt:lpstr>
      <vt:lpstr>Gill Sans MT</vt:lpstr>
      <vt:lpstr>Goudy Old Style</vt:lpstr>
      <vt:lpstr>Times New Roman</vt:lpstr>
      <vt:lpstr>ClassicFrameVTI</vt:lpstr>
      <vt:lpstr>Fictie lessen</vt:lpstr>
      <vt:lpstr>Les 2</vt:lpstr>
      <vt:lpstr>Huiswerk</vt:lpstr>
      <vt:lpstr>Voorspellen</vt:lpstr>
      <vt:lpstr>Oever</vt:lpstr>
      <vt:lpstr>Lezen</vt:lpstr>
      <vt:lpstr>Jouw rommelkom</vt:lpstr>
      <vt:lpstr>Jouw rommelkom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Cuijpers (student)</dc:creator>
  <cp:lastModifiedBy>Isabel Cuijpers (student)</cp:lastModifiedBy>
  <cp:revision>20</cp:revision>
  <dcterms:created xsi:type="dcterms:W3CDTF">2025-11-20T14:19:15Z</dcterms:created>
  <dcterms:modified xsi:type="dcterms:W3CDTF">2026-01-01T18:16:55Z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0x0101003E9160CFE597C64E846C5E60F2F94AE5</vt:lpwstr>
  </property>
</Properties>
</file>