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diagrams/data1.xml" ContentType="application/vnd.openxmlformats-officedocument.drawingml.diagramData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3" r:id="rId1"/>
  </p:sldMasterIdLst>
  <p:notesMasterIdLst>
    <p:notesMasterId r:id="rId15"/>
  </p:notesMasterIdLst>
  <p:sldIdLst>
    <p:sldId id="259" r:id="rId2"/>
    <p:sldId id="269" r:id="rId3"/>
    <p:sldId id="278" r:id="rId4"/>
    <p:sldId id="280" r:id="rId5"/>
    <p:sldId id="277" r:id="rId6"/>
    <p:sldId id="279" r:id="rId7"/>
    <p:sldId id="281" r:id="rId8"/>
    <p:sldId id="282" r:id="rId9"/>
    <p:sldId id="285" r:id="rId10"/>
    <p:sldId id="283" r:id="rId11"/>
    <p:sldId id="286" r:id="rId12"/>
    <p:sldId id="284" r:id="rId13"/>
    <p:sldId id="287" r:id="rId1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5FF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013"/>
    <p:restoredTop sz="94729"/>
  </p:normalViewPr>
  <p:slideViewPr>
    <p:cSldViewPr snapToGrid="0">
      <p:cViewPr varScale="1">
        <p:scale>
          <a:sx n="108" d="100"/>
          <a:sy n="108" d="100"/>
        </p:scale>
        <p:origin x="2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8B5664-4418-46B7-9816-FD0E3E46A1D7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0C4E1154-0156-437D-BD79-3BD233E631F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nl-NL"/>
            <a:t>Wat is jouw gedachte over Jip (aan het begin van van het boek)?</a:t>
          </a:r>
          <a:endParaRPr lang="en-US"/>
        </a:p>
      </dgm:t>
    </dgm:pt>
    <dgm:pt modelId="{28D6C9E2-F994-40C8-899E-80FDD9E76640}" type="parTrans" cxnId="{856C730A-D7CE-4A83-8E62-49C7E37B5594}">
      <dgm:prSet/>
      <dgm:spPr/>
      <dgm:t>
        <a:bodyPr/>
        <a:lstStyle/>
        <a:p>
          <a:endParaRPr lang="en-US"/>
        </a:p>
      </dgm:t>
    </dgm:pt>
    <dgm:pt modelId="{52C28239-22F6-4A90-A965-79CA8BBC7188}" type="sibTrans" cxnId="{856C730A-D7CE-4A83-8E62-49C7E37B5594}">
      <dgm:prSet/>
      <dgm:spPr/>
      <dgm:t>
        <a:bodyPr/>
        <a:lstStyle/>
        <a:p>
          <a:endParaRPr lang="en-US"/>
        </a:p>
      </dgm:t>
    </dgm:pt>
    <dgm:pt modelId="{EA6F597A-35E5-4549-B69B-37C85027F1D9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nl-NL"/>
            <a:t>Ga aan de kant van het lokaal staan die bij jouw gedachten past aan het begin van het boek.</a:t>
          </a:r>
          <a:endParaRPr lang="en-US"/>
        </a:p>
      </dgm:t>
    </dgm:pt>
    <dgm:pt modelId="{98E95236-8B6E-44B5-9F55-D2609FFDFA98}" type="parTrans" cxnId="{5DD3BEB1-EF4F-4D50-BFEA-5A557B5E3FDE}">
      <dgm:prSet/>
      <dgm:spPr/>
      <dgm:t>
        <a:bodyPr/>
        <a:lstStyle/>
        <a:p>
          <a:endParaRPr lang="en-US"/>
        </a:p>
      </dgm:t>
    </dgm:pt>
    <dgm:pt modelId="{91826593-2A16-419A-B469-2203C5FA7604}" type="sibTrans" cxnId="{5DD3BEB1-EF4F-4D50-BFEA-5A557B5E3FDE}">
      <dgm:prSet/>
      <dgm:spPr/>
      <dgm:t>
        <a:bodyPr/>
        <a:lstStyle/>
        <a:p>
          <a:endParaRPr lang="en-US"/>
        </a:p>
      </dgm:t>
    </dgm:pt>
    <dgm:pt modelId="{A5DA2198-57DF-47D2-ADF9-C6C0A2C74C18}" type="pres">
      <dgm:prSet presAssocID="{DA8B5664-4418-46B7-9816-FD0E3E46A1D7}" presName="root" presStyleCnt="0">
        <dgm:presLayoutVars>
          <dgm:dir/>
          <dgm:resizeHandles val="exact"/>
        </dgm:presLayoutVars>
      </dgm:prSet>
      <dgm:spPr/>
    </dgm:pt>
    <dgm:pt modelId="{EE5E4855-20A0-4F9A-A127-A5648A965E4A}" type="pres">
      <dgm:prSet presAssocID="{0C4E1154-0156-437D-BD79-3BD233E631F8}" presName="compNode" presStyleCnt="0"/>
      <dgm:spPr/>
    </dgm:pt>
    <dgm:pt modelId="{70C8F65F-FB0F-47A6-9152-09EAFEBB210D}" type="pres">
      <dgm:prSet presAssocID="{0C4E1154-0156-437D-BD79-3BD233E631F8}" presName="iconBgRect" presStyleLbl="bgShp" presStyleIdx="0" presStyleCnt="2"/>
      <dgm:spPr/>
    </dgm:pt>
    <dgm:pt modelId="{39DD225B-0971-4A9C-AEC1-58B2D5DA988B}" type="pres">
      <dgm:prSet presAssocID="{0C4E1154-0156-437D-BD79-3BD233E631F8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ooljongen met effen opvulling"/>
        </a:ext>
      </dgm:extLst>
    </dgm:pt>
    <dgm:pt modelId="{0E17C1E9-126D-491E-9685-0C332ADD63E0}" type="pres">
      <dgm:prSet presAssocID="{0C4E1154-0156-437D-BD79-3BD233E631F8}" presName="spaceRect" presStyleCnt="0"/>
      <dgm:spPr/>
    </dgm:pt>
    <dgm:pt modelId="{15733BDE-A104-4B8A-A20B-3A2AB3F83D54}" type="pres">
      <dgm:prSet presAssocID="{0C4E1154-0156-437D-BD79-3BD233E631F8}" presName="textRect" presStyleLbl="revTx" presStyleIdx="0" presStyleCnt="2">
        <dgm:presLayoutVars>
          <dgm:chMax val="1"/>
          <dgm:chPref val="1"/>
        </dgm:presLayoutVars>
      </dgm:prSet>
      <dgm:spPr/>
    </dgm:pt>
    <dgm:pt modelId="{DD75197A-7B21-48E5-A6E5-775C36C651F9}" type="pres">
      <dgm:prSet presAssocID="{52C28239-22F6-4A90-A965-79CA8BBC7188}" presName="sibTrans" presStyleCnt="0"/>
      <dgm:spPr/>
    </dgm:pt>
    <dgm:pt modelId="{9823B68F-F8FC-48A7-9B12-414CCCC800D4}" type="pres">
      <dgm:prSet presAssocID="{EA6F597A-35E5-4549-B69B-37C85027F1D9}" presName="compNode" presStyleCnt="0"/>
      <dgm:spPr/>
    </dgm:pt>
    <dgm:pt modelId="{796871D6-6272-4932-8AA4-A6ADDF6E4518}" type="pres">
      <dgm:prSet presAssocID="{EA6F597A-35E5-4549-B69B-37C85027F1D9}" presName="iconBgRect" presStyleLbl="bgShp" presStyleIdx="1" presStyleCnt="2"/>
      <dgm:spPr/>
    </dgm:pt>
    <dgm:pt modelId="{C8611531-E6F3-4C0B-9094-BBE3A2AB54E3}" type="pres">
      <dgm:prSet presAssocID="{EA6F597A-35E5-4549-B69B-37C85027F1D9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oolmeisje met effen opvulling"/>
        </a:ext>
      </dgm:extLst>
    </dgm:pt>
    <dgm:pt modelId="{34959F6F-DF02-47B0-ADB7-31CC9A8AA23D}" type="pres">
      <dgm:prSet presAssocID="{EA6F597A-35E5-4549-B69B-37C85027F1D9}" presName="spaceRect" presStyleCnt="0"/>
      <dgm:spPr/>
    </dgm:pt>
    <dgm:pt modelId="{6DDD1C07-01DD-4D54-A2C3-38C5C2818940}" type="pres">
      <dgm:prSet presAssocID="{EA6F597A-35E5-4549-B69B-37C85027F1D9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856C730A-D7CE-4A83-8E62-49C7E37B5594}" srcId="{DA8B5664-4418-46B7-9816-FD0E3E46A1D7}" destId="{0C4E1154-0156-437D-BD79-3BD233E631F8}" srcOrd="0" destOrd="0" parTransId="{28D6C9E2-F994-40C8-899E-80FDD9E76640}" sibTransId="{52C28239-22F6-4A90-A965-79CA8BBC7188}"/>
    <dgm:cxn modelId="{79D66067-A90A-5E47-8375-DF5DDC82FCF9}" type="presOf" srcId="{0C4E1154-0156-437D-BD79-3BD233E631F8}" destId="{15733BDE-A104-4B8A-A20B-3A2AB3F83D54}" srcOrd="0" destOrd="0" presId="urn:microsoft.com/office/officeart/2018/5/layout/IconCircleLabelList"/>
    <dgm:cxn modelId="{295C2A78-278F-3E4E-A547-0DEB8C8F0D55}" type="presOf" srcId="{DA8B5664-4418-46B7-9816-FD0E3E46A1D7}" destId="{A5DA2198-57DF-47D2-ADF9-C6C0A2C74C18}" srcOrd="0" destOrd="0" presId="urn:microsoft.com/office/officeart/2018/5/layout/IconCircleLabelList"/>
    <dgm:cxn modelId="{5DD3BEB1-EF4F-4D50-BFEA-5A557B5E3FDE}" srcId="{DA8B5664-4418-46B7-9816-FD0E3E46A1D7}" destId="{EA6F597A-35E5-4549-B69B-37C85027F1D9}" srcOrd="1" destOrd="0" parTransId="{98E95236-8B6E-44B5-9F55-D2609FFDFA98}" sibTransId="{91826593-2A16-419A-B469-2203C5FA7604}"/>
    <dgm:cxn modelId="{BD7510D7-AF24-094B-8796-97F4BA5FF734}" type="presOf" srcId="{EA6F597A-35E5-4549-B69B-37C85027F1D9}" destId="{6DDD1C07-01DD-4D54-A2C3-38C5C2818940}" srcOrd="0" destOrd="0" presId="urn:microsoft.com/office/officeart/2018/5/layout/IconCircleLabelList"/>
    <dgm:cxn modelId="{AC92B41D-F9FC-5E43-92CF-D61771302AF4}" type="presParOf" srcId="{A5DA2198-57DF-47D2-ADF9-C6C0A2C74C18}" destId="{EE5E4855-20A0-4F9A-A127-A5648A965E4A}" srcOrd="0" destOrd="0" presId="urn:microsoft.com/office/officeart/2018/5/layout/IconCircleLabelList"/>
    <dgm:cxn modelId="{80CDC50D-0DF3-B74F-A5FE-D3860CA1B594}" type="presParOf" srcId="{EE5E4855-20A0-4F9A-A127-A5648A965E4A}" destId="{70C8F65F-FB0F-47A6-9152-09EAFEBB210D}" srcOrd="0" destOrd="0" presId="urn:microsoft.com/office/officeart/2018/5/layout/IconCircleLabelList"/>
    <dgm:cxn modelId="{45EEC2FE-1878-5049-8A2E-CC468D0C91A9}" type="presParOf" srcId="{EE5E4855-20A0-4F9A-A127-A5648A965E4A}" destId="{39DD225B-0971-4A9C-AEC1-58B2D5DA988B}" srcOrd="1" destOrd="0" presId="urn:microsoft.com/office/officeart/2018/5/layout/IconCircleLabelList"/>
    <dgm:cxn modelId="{40130DC6-F7D9-5849-BA37-D304A0E7C89B}" type="presParOf" srcId="{EE5E4855-20A0-4F9A-A127-A5648A965E4A}" destId="{0E17C1E9-126D-491E-9685-0C332ADD63E0}" srcOrd="2" destOrd="0" presId="urn:microsoft.com/office/officeart/2018/5/layout/IconCircleLabelList"/>
    <dgm:cxn modelId="{7FED6093-9900-5244-8E08-CCB3B1805FE7}" type="presParOf" srcId="{EE5E4855-20A0-4F9A-A127-A5648A965E4A}" destId="{15733BDE-A104-4B8A-A20B-3A2AB3F83D54}" srcOrd="3" destOrd="0" presId="urn:microsoft.com/office/officeart/2018/5/layout/IconCircleLabelList"/>
    <dgm:cxn modelId="{19336853-1281-9E43-BFA0-8D4AA0F6E645}" type="presParOf" srcId="{A5DA2198-57DF-47D2-ADF9-C6C0A2C74C18}" destId="{DD75197A-7B21-48E5-A6E5-775C36C651F9}" srcOrd="1" destOrd="0" presId="urn:microsoft.com/office/officeart/2018/5/layout/IconCircleLabelList"/>
    <dgm:cxn modelId="{25E6B776-6B1F-6146-9B80-F45D6C7152CE}" type="presParOf" srcId="{A5DA2198-57DF-47D2-ADF9-C6C0A2C74C18}" destId="{9823B68F-F8FC-48A7-9B12-414CCCC800D4}" srcOrd="2" destOrd="0" presId="urn:microsoft.com/office/officeart/2018/5/layout/IconCircleLabelList"/>
    <dgm:cxn modelId="{86DB1D85-ECAE-3441-B74C-5CCCCE5C5F8D}" type="presParOf" srcId="{9823B68F-F8FC-48A7-9B12-414CCCC800D4}" destId="{796871D6-6272-4932-8AA4-A6ADDF6E4518}" srcOrd="0" destOrd="0" presId="urn:microsoft.com/office/officeart/2018/5/layout/IconCircleLabelList"/>
    <dgm:cxn modelId="{4684D380-59C9-A94B-B5FE-A7FE7DE51A96}" type="presParOf" srcId="{9823B68F-F8FC-48A7-9B12-414CCCC800D4}" destId="{C8611531-E6F3-4C0B-9094-BBE3A2AB54E3}" srcOrd="1" destOrd="0" presId="urn:microsoft.com/office/officeart/2018/5/layout/IconCircleLabelList"/>
    <dgm:cxn modelId="{7C7B06C4-507A-9946-A313-377CBF9A22AB}" type="presParOf" srcId="{9823B68F-F8FC-48A7-9B12-414CCCC800D4}" destId="{34959F6F-DF02-47B0-ADB7-31CC9A8AA23D}" srcOrd="2" destOrd="0" presId="urn:microsoft.com/office/officeart/2018/5/layout/IconCircleLabelList"/>
    <dgm:cxn modelId="{7E522F1B-842D-5641-A9E5-C14E45864964}" type="presParOf" srcId="{9823B68F-F8FC-48A7-9B12-414CCCC800D4}" destId="{6DDD1C07-01DD-4D54-A2C3-38C5C281894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C8F65F-FB0F-47A6-9152-09EAFEBB210D}">
      <dsp:nvSpPr>
        <dsp:cNvPr id="0" name=""/>
        <dsp:cNvSpPr/>
      </dsp:nvSpPr>
      <dsp:spPr>
        <a:xfrm>
          <a:off x="1950950" y="4366"/>
          <a:ext cx="1990125" cy="199012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DD225B-0971-4A9C-AEC1-58B2D5DA988B}">
      <dsp:nvSpPr>
        <dsp:cNvPr id="0" name=""/>
        <dsp:cNvSpPr/>
      </dsp:nvSpPr>
      <dsp:spPr>
        <a:xfrm>
          <a:off x="2375075" y="428491"/>
          <a:ext cx="1141874" cy="114187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733BDE-A104-4B8A-A20B-3A2AB3F83D54}">
      <dsp:nvSpPr>
        <dsp:cNvPr id="0" name=""/>
        <dsp:cNvSpPr/>
      </dsp:nvSpPr>
      <dsp:spPr>
        <a:xfrm>
          <a:off x="1314763" y="2614366"/>
          <a:ext cx="32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l-NL" sz="1400" kern="1200"/>
            <a:t>Wat is jouw gedachte over Jip (aan het begin van van het boek)?</a:t>
          </a:r>
          <a:endParaRPr lang="en-US" sz="1400" kern="1200"/>
        </a:p>
      </dsp:txBody>
      <dsp:txXfrm>
        <a:off x="1314763" y="2614366"/>
        <a:ext cx="3262500" cy="720000"/>
      </dsp:txXfrm>
    </dsp:sp>
    <dsp:sp modelId="{796871D6-6272-4932-8AA4-A6ADDF6E4518}">
      <dsp:nvSpPr>
        <dsp:cNvPr id="0" name=""/>
        <dsp:cNvSpPr/>
      </dsp:nvSpPr>
      <dsp:spPr>
        <a:xfrm>
          <a:off x="5784388" y="4366"/>
          <a:ext cx="1990125" cy="199012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611531-E6F3-4C0B-9094-BBE3A2AB54E3}">
      <dsp:nvSpPr>
        <dsp:cNvPr id="0" name=""/>
        <dsp:cNvSpPr/>
      </dsp:nvSpPr>
      <dsp:spPr>
        <a:xfrm>
          <a:off x="6208513" y="428491"/>
          <a:ext cx="1141874" cy="114187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DD1C07-01DD-4D54-A2C3-38C5C2818940}">
      <dsp:nvSpPr>
        <dsp:cNvPr id="0" name=""/>
        <dsp:cNvSpPr/>
      </dsp:nvSpPr>
      <dsp:spPr>
        <a:xfrm>
          <a:off x="5148200" y="2614366"/>
          <a:ext cx="32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l-NL" sz="1400" kern="1200"/>
            <a:t>Ga aan de kant van het lokaal staan die bij jouw gedachten past aan het begin van het boek.</a:t>
          </a:r>
          <a:endParaRPr lang="en-US" sz="1400" kern="1200"/>
        </a:p>
      </dsp:txBody>
      <dsp:txXfrm>
        <a:off x="5148200" y="2614366"/>
        <a:ext cx="32625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F05B24-E211-4AA4-A278-EF4EEB89D18C}" type="datetimeFigureOut">
              <a:rPr lang="nl-NL" smtClean="0"/>
              <a:t>01-01-2026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2A551-3BB8-4BA1-B25C-BD380FCBBA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9425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7C3F-0FB2-4B2E-BA6A-FEEEFF1AF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</p:spPr>
        <p:txBody>
          <a:bodyPr anchor="b">
            <a:normAutofit/>
          </a:bodyPr>
          <a:lstStyle>
            <a:lvl1pPr algn="ctr">
              <a:defRPr sz="36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83AE9-1CC1-4572-A6E5-E97F80E47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4DE7C-68AB-403D-B9D8-7398C292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A57E-7C1A-457B-A4CD-5DCEB057B502}" type="datetime1">
              <a:rPr lang="en-US" smtClean="0"/>
              <a:t>1/1/26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3E50-6613-4D86-AA22-43B14E72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69AB5-A56D-471F-9236-EFA981E2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517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B412-EBAB-4569-B3D9-6B346BF8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</p:spPr>
        <p:txBody>
          <a:bodyPr>
            <a:normAutofit/>
          </a:bodyPr>
          <a:lstStyle>
            <a:lvl1pPr algn="l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C8AE-B0F4-404F-BCAD-A14C18E5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A9CAD-DAFB-4DE3-9C41-7FD03EA8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F2CE-4F37-411C-A3EE-BBBE223265BF}" type="datetime1">
              <a:rPr lang="en-US" smtClean="0"/>
              <a:t>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3137-8136-46C5-AC2F-49E5F55E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AB6EF-A0B1-4706-AE44-253A6B1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54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2F68-BF19-468D-B422-54B6D189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F7D7-84D4-4A39-B44E-9B029EEB1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29709-D243-41E8-89FA-62FA7AEB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83D4-708C-4BB5-B4FD-30CE9FA12FD5}" type="datetime1">
              <a:rPr lang="en-US" smtClean="0"/>
              <a:t>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B99C0-DC2A-4133-A10D-D43A1E05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22EFD-A17E-47F5-8AC9-EFD6D813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148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668D-BFBE-4765-A294-8303931B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</p:spPr>
        <p:txBody>
          <a:bodyPr/>
          <a:lstStyle>
            <a:lvl1pPr algn="ctr">
              <a:defRPr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3C212-F55F-4D0D-BFA7-F00A33CA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9758" y="2057400"/>
            <a:ext cx="5031521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4BDD7-2575-4E82-887D-DCAF9EB15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5408" y="2057401"/>
            <a:ext cx="5016834" cy="4119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AECC8-3C3A-4A5D-AB7A-1F99E502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39B2-65BC-4C2A-A62B-3EABFE9590E4}" type="datetime1">
              <a:rPr lang="en-US" smtClean="0"/>
              <a:t>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7609B-ACA4-4323-9340-C7DB166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09EA3-C5C7-4AC6-956A-DB9A3B4F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296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CDE0-7431-4F05-AA47-F10EB46C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</p:spPr>
        <p:txBody>
          <a:bodyPr>
            <a:normAutofit/>
          </a:bodyPr>
          <a:lstStyle>
            <a:lvl1pPr algn="ctr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9FFA7-D3EA-4CB8-A471-94235AD62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360D2-88E8-43C8-92D1-67AB23BBE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768F6-20A1-47A1-90FE-903135EEF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555EC1-268F-4324-A003-3608AA0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55C8E4-FCB8-4E06-9C43-0ACD949A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05F5A-E4A3-476F-A89E-C2B73F2431E4}" type="datetime1">
              <a:rPr lang="en-US" smtClean="0"/>
              <a:t>1/1/26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1C005-C973-4D82-942A-334F1D431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B6186-6570-4DE8-8603-70B0A51D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692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ADD3-88C8-4B01-8CC6-808C0E41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34E6A-1390-4101-B78E-75923134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1515-4A26-4F31-9F61-5A10B1FABBFC}" type="datetime1">
              <a:rPr lang="en-US" smtClean="0"/>
              <a:t>1/1/26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C7B90-4C99-4653-872A-3572A02D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03516-4D31-49D2-9488-33C734A7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696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D8488-CF25-431B-A87A-AAF141BD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DC65-7D1F-4BAB-9695-F7E734143E14}" type="datetime1">
              <a:rPr lang="en-US" smtClean="0"/>
              <a:t>1/1/26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F58E5-C92D-4C64-B867-0576B1EA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16797-ABEC-4FE0-AFDE-36107B96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093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F2B0-990D-418E-9D10-2464E986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81131-AFFD-4339-9F30-D408B510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47F4-7968-4698-8BD3-A583099FA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2BC6F-3996-4B2B-B8F2-DD3A82C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4077-BD55-4036-8E92-6558FDF3B653}" type="datetime1">
              <a:rPr lang="en-US" smtClean="0"/>
              <a:t>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32E66-581A-4CF2-A40A-4E24FAAC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B1C89-C625-4618-81A2-FB34E4DA0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289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486F-443A-4F2D-AB1F-8B1F4C4DE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21213-E7FB-406A-B8CD-735AAC7AD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41A03-500E-49F7-8D99-A1EAFE4D3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1523D-69E9-4EAE-A610-B3A237B7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25F2-7107-4609-BCC2-77C63064A5E8}" type="datetime1">
              <a:rPr lang="en-US" smtClean="0"/>
              <a:t>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B852F-4134-4AB5-BA87-483B1E1A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4C5CB-918E-4A09-8222-D36E37B6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27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744C-12E6-455B-B646-2EA92DE0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71C4D-C062-4EEE-9A9A-31ADCC5C8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4DC97-C26E-407A-9E29-68C52D54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9749-A4CD-447F-8298-2B7988C91CEA}" type="datetime1">
              <a:rPr lang="en-US" smtClean="0"/>
              <a:t>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E9353-B771-47FF-975E-72337414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A858-B8B2-4364-A7D0-B2E8FAE0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7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A6BABE-D80C-4F54-A03C-E1F9EBCA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85191-EF5B-48BE-AB5D-B7BA4C3D0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A387A-1231-4FE3-8574-D4331A34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44D3-C0BA-4587-A56C-581AB9F841BE}" type="datetime1">
              <a:rPr lang="en-US" smtClean="0"/>
              <a:t>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21559-4901-4AD3-ABE7-DF023545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6C18E-B751-4E7B-9CD8-1BF44DAB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82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A0686-7BAC-45C0-BA30-0D0CBCE5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202DE-82CD-407D-8C68-174B0CBB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4AC9D-6E1B-46D3-959F-A068A1EDB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D3FE42E8-8B57-452D-A122-4DCE9AC771EF}" type="datetime1">
              <a:rPr lang="en-US" smtClean="0"/>
              <a:t>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C0015-9EFB-40F8-BC00-AC2483D60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2C732-0E3E-49E0-A72E-D4C08CB44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pc="3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F8E28480-1C08-4458-AD97-0283E6FFD09D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6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62" r:id="rId6"/>
    <p:sldLayoutId id="2147483857" r:id="rId7"/>
    <p:sldLayoutId id="2147483858" r:id="rId8"/>
    <p:sldLayoutId id="2147483859" r:id="rId9"/>
    <p:sldLayoutId id="2147483861" r:id="rId10"/>
    <p:sldLayoutId id="214748386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diagramLayout" Target="../diagrams/layout1.xml"/><Relationship Id="rId7" Type="http://schemas.openxmlformats.org/officeDocument/2006/relationships/image" Target="../media/image8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A4AFDF-B9B2-0FAE-4A57-689E589E2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5A786381-DB23-F768-913D-7F5B1B574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7C67142F-87B4-482C-AEB3-A1141AB0D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102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48" name="Rectangle 1047">
            <a:extLst>
              <a:ext uri="{FF2B5EF4-FFF2-40B4-BE49-F238E27FC236}">
                <a16:creationId xmlns:a16="http://schemas.microsoft.com/office/drawing/2014/main" id="{84F0FF78-8EDF-54DD-2A84-3DDC4EC7E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4076700" cy="54863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9102748-2888-24D4-01A8-8BF9D7A9F0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9" y="1223889"/>
            <a:ext cx="2705101" cy="2508139"/>
          </a:xfrm>
        </p:spPr>
        <p:txBody>
          <a:bodyPr>
            <a:normAutofit/>
          </a:bodyPr>
          <a:lstStyle/>
          <a:p>
            <a:r>
              <a:rPr lang="nl-NL" sz="3200" dirty="0"/>
              <a:t>Fictie</a:t>
            </a:r>
            <a:br>
              <a:rPr lang="nl-NL" sz="3200" dirty="0"/>
            </a:br>
            <a:r>
              <a:rPr lang="nl-NL" sz="3200" dirty="0"/>
              <a:t>lessen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59362C6-ECE0-F77D-69FA-1FD016831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114800"/>
            <a:ext cx="2705100" cy="1371601"/>
          </a:xfrm>
        </p:spPr>
        <p:txBody>
          <a:bodyPr>
            <a:normAutofit/>
          </a:bodyPr>
          <a:lstStyle/>
          <a:p>
            <a:r>
              <a:rPr lang="nl-NL" sz="3600" dirty="0"/>
              <a:t>Oever</a:t>
            </a:r>
          </a:p>
          <a:p>
            <a:r>
              <a:rPr lang="nl-NL" sz="2000" dirty="0"/>
              <a:t>Ludwig </a:t>
            </a:r>
            <a:r>
              <a:rPr lang="nl-NL" sz="2000" dirty="0" err="1"/>
              <a:t>Volbeda</a:t>
            </a:r>
            <a:endParaRPr lang="nl-NL" sz="2000" dirty="0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99A2B5AE-2AC2-2143-9F90-86C0CC9E1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1" r="16641" b="-1"/>
          <a:stretch>
            <a:fillRect/>
          </a:stretch>
        </p:blipFill>
        <p:spPr bwMode="auto">
          <a:xfrm>
            <a:off x="5410200" y="10"/>
            <a:ext cx="67818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4095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36565B-9554-2456-3097-AB0E246EE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3" name="Rectangle 1052">
            <a:extLst>
              <a:ext uri="{FF2B5EF4-FFF2-40B4-BE49-F238E27FC236}">
                <a16:creationId xmlns:a16="http://schemas.microsoft.com/office/drawing/2014/main" id="{11B4C986-69A7-FE2B-2423-2387AAEA6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 descr="Afbeelding met schets, tekening, schelp, ongewerveld dier&#10;&#10;Door AI gegenereerde inhoud is mogelijk onjuist.">
            <a:extLst>
              <a:ext uri="{FF2B5EF4-FFF2-40B4-BE49-F238E27FC236}">
                <a16:creationId xmlns:a16="http://schemas.microsoft.com/office/drawing/2014/main" id="{ABF2C079-8E32-C194-C2F5-887B211D2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454206" y="-2522807"/>
            <a:ext cx="9359787" cy="12191999"/>
          </a:xfrm>
          <a:prstGeom prst="rect">
            <a:avLst/>
          </a:prstGeom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BF0772F0-DA91-DA98-928A-5B37D5F710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43200" y="2057400"/>
            <a:ext cx="6781800" cy="27432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5E08A97-1AB5-A299-082E-FC8EA10FD9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90900" y="2516094"/>
            <a:ext cx="5448300" cy="105709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chemeClr val="bg2"/>
                </a:solidFill>
              </a:rPr>
              <a:t>Les 6.1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07EF042-E54F-61C4-0FE3-9631A17A95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90900" y="3713871"/>
            <a:ext cx="5448300" cy="75055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l-NL" sz="3600" dirty="0">
                <a:solidFill>
                  <a:schemeClr val="bg1"/>
                </a:solidFill>
              </a:rPr>
              <a:t>‘Overlopen’</a:t>
            </a:r>
          </a:p>
        </p:txBody>
      </p:sp>
    </p:spTree>
    <p:extLst>
      <p:ext uri="{BB962C8B-B14F-4D97-AF65-F5344CB8AC3E}">
        <p14:creationId xmlns:p14="http://schemas.microsoft.com/office/powerpoint/2010/main" val="1121629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D7CCE6-7919-E6C6-2BC9-1D593C93C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6" name="Rectangle 1059">
            <a:extLst>
              <a:ext uri="{FF2B5EF4-FFF2-40B4-BE49-F238E27FC236}">
                <a16:creationId xmlns:a16="http://schemas.microsoft.com/office/drawing/2014/main" id="{AFD23066-E0E4-4A0C-B554-B9F2A91912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7" name="Rectangle 1061">
            <a:extLst>
              <a:ext uri="{FF2B5EF4-FFF2-40B4-BE49-F238E27FC236}">
                <a16:creationId xmlns:a16="http://schemas.microsoft.com/office/drawing/2014/main" id="{E5D2E6F5-4096-40AF-B31C-B6FBEEFFB1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1600" y="1371600"/>
            <a:ext cx="3390900" cy="41148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7CA2D62-20A1-FCEE-EDC8-07D27C1D3B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8179" y="1777217"/>
            <a:ext cx="2541564" cy="2108983"/>
          </a:xfrm>
        </p:spPr>
        <p:txBody>
          <a:bodyPr>
            <a:normAutofit/>
          </a:bodyPr>
          <a:lstStyle/>
          <a:p>
            <a:r>
              <a:rPr lang="nl-NL" sz="3200">
                <a:solidFill>
                  <a:schemeClr val="bg2"/>
                </a:solidFill>
              </a:rPr>
              <a:t>Terug naar het begin…</a:t>
            </a:r>
            <a:endParaRPr lang="nl-NL" sz="3200" dirty="0">
              <a:solidFill>
                <a:schemeClr val="bg2"/>
              </a:solidFill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3938597-74E5-0D29-0788-C41AF6BD89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0665" y="4114800"/>
            <a:ext cx="2579077" cy="1076178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chemeClr val="bg1"/>
                </a:solidFill>
              </a:rPr>
              <a:t>Wat denk jij?</a:t>
            </a:r>
          </a:p>
        </p:txBody>
      </p:sp>
      <p:pic>
        <p:nvPicPr>
          <p:cNvPr id="6" name="Afbeelding 5" descr="Afbeelding met schets, kever, ongewerveld dier, kunst&#10;&#10;Door AI gegenereerde inhoud is mogelijk onjuist.">
            <a:extLst>
              <a:ext uri="{FF2B5EF4-FFF2-40B4-BE49-F238E27FC236}">
                <a16:creationId xmlns:a16="http://schemas.microsoft.com/office/drawing/2014/main" id="{BD02614D-1D69-4AC7-A7D2-D9A0518D0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-786608"/>
            <a:ext cx="6057900" cy="8165637"/>
          </a:xfrm>
          <a:prstGeom prst="rect">
            <a:avLst/>
          </a:prstGeom>
        </p:spPr>
      </p:pic>
      <p:sp>
        <p:nvSpPr>
          <p:cNvPr id="4" name="Stroomdiagram: Alternatief proces 4">
            <a:extLst>
              <a:ext uri="{FF2B5EF4-FFF2-40B4-BE49-F238E27FC236}">
                <a16:creationId xmlns:a16="http://schemas.microsoft.com/office/drawing/2014/main" id="{3F2CA4AF-477F-1D3B-5978-2F42E28D98D1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Startopdracht</a:t>
            </a:r>
          </a:p>
        </p:txBody>
      </p:sp>
    </p:spTree>
    <p:extLst>
      <p:ext uri="{BB962C8B-B14F-4D97-AF65-F5344CB8AC3E}">
        <p14:creationId xmlns:p14="http://schemas.microsoft.com/office/powerpoint/2010/main" val="30699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B567ACB-44FC-44B8-A031-75BD65F80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09C18AC-EFAA-4C60-A84E-ECED43E3E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3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2030683-5DB9-FD5C-C35F-32C456AF5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073834"/>
            <a:ext cx="9486900" cy="900332"/>
          </a:xfrm>
        </p:spPr>
        <p:txBody>
          <a:bodyPr anchor="ctr">
            <a:normAutofit/>
          </a:bodyPr>
          <a:lstStyle/>
          <a:p>
            <a:pPr algn="ctr"/>
            <a:r>
              <a:rPr lang="nl-NL" dirty="0"/>
              <a:t>Jongen - Meisje</a:t>
            </a:r>
            <a:endParaRPr lang="nl-NL"/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3B30348E-4E86-29DC-83B5-7789952A6C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0509207"/>
              </p:ext>
            </p:extLst>
          </p:nvPr>
        </p:nvGraphicFramePr>
        <p:xfrm>
          <a:off x="1249682" y="2236763"/>
          <a:ext cx="9725464" cy="3338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ijl rechts 3">
            <a:extLst>
              <a:ext uri="{FF2B5EF4-FFF2-40B4-BE49-F238E27FC236}">
                <a16:creationId xmlns:a16="http://schemas.microsoft.com/office/drawing/2014/main" id="{B03AC1AA-7C1F-4798-0192-6D3A56B8F588}"/>
              </a:ext>
            </a:extLst>
          </p:cNvPr>
          <p:cNvSpPr/>
          <p:nvPr/>
        </p:nvSpPr>
        <p:spPr>
          <a:xfrm>
            <a:off x="984739" y="2555631"/>
            <a:ext cx="1711569" cy="1195754"/>
          </a:xfrm>
          <a:prstGeom prst="leftArrow">
            <a:avLst/>
          </a:prstGeom>
          <a:gradFill>
            <a:gsLst>
              <a:gs pos="0">
                <a:srgbClr val="00B0F0"/>
              </a:gs>
              <a:gs pos="7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" name="Pijl rechts 5">
            <a:extLst>
              <a:ext uri="{FF2B5EF4-FFF2-40B4-BE49-F238E27FC236}">
                <a16:creationId xmlns:a16="http://schemas.microsoft.com/office/drawing/2014/main" id="{6EE7C14A-5169-8228-1AF9-D094E474EF1C}"/>
              </a:ext>
            </a:extLst>
          </p:cNvPr>
          <p:cNvSpPr/>
          <p:nvPr/>
        </p:nvSpPr>
        <p:spPr>
          <a:xfrm rot="10800000">
            <a:off x="9495692" y="2555631"/>
            <a:ext cx="1711569" cy="1195754"/>
          </a:xfrm>
          <a:prstGeom prst="leftArrow">
            <a:avLst/>
          </a:prstGeom>
          <a:gradFill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3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rgbClr val="FF85FF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Stroomdiagram: Alternatief proces 4">
            <a:extLst>
              <a:ext uri="{FF2B5EF4-FFF2-40B4-BE49-F238E27FC236}">
                <a16:creationId xmlns:a16="http://schemas.microsoft.com/office/drawing/2014/main" id="{6B3D0662-C92B-7943-BC82-1B2773F04B05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Startopdracht</a:t>
            </a:r>
          </a:p>
        </p:txBody>
      </p:sp>
      <p:pic>
        <p:nvPicPr>
          <p:cNvPr id="8" name="Afbeelding 7" descr="Afbeelding met schets, tekening, kunst, zwart-wit&#10;&#10;Door AI gegenereerde inhoud is mogelijk onjuist.">
            <a:extLst>
              <a:ext uri="{FF2B5EF4-FFF2-40B4-BE49-F238E27FC236}">
                <a16:creationId xmlns:a16="http://schemas.microsoft.com/office/drawing/2014/main" id="{290EF71C-9688-6509-4E52-D482A98E97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65987" y="813373"/>
            <a:ext cx="1352059" cy="1675905"/>
          </a:xfrm>
          <a:prstGeom prst="rect">
            <a:avLst/>
          </a:prstGeom>
        </p:spPr>
      </p:pic>
      <p:pic>
        <p:nvPicPr>
          <p:cNvPr id="10" name="Afbeelding 9" descr="Afbeelding met schets, tekening, kunst, zwart-wit&#10;&#10;Door AI gegenereerde inhoud is mogelijk onjuist.">
            <a:extLst>
              <a:ext uri="{FF2B5EF4-FFF2-40B4-BE49-F238E27FC236}">
                <a16:creationId xmlns:a16="http://schemas.microsoft.com/office/drawing/2014/main" id="{1B0855A8-F1E4-4A08-B732-7CD2E1917F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6782" y="4055560"/>
            <a:ext cx="1377290" cy="1955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723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4FBA7D-0D80-CC00-DD8A-995C19C3F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3" name="Rectangle 1052">
            <a:extLst>
              <a:ext uri="{FF2B5EF4-FFF2-40B4-BE49-F238E27FC236}">
                <a16:creationId xmlns:a16="http://schemas.microsoft.com/office/drawing/2014/main" id="{3091F429-6F9D-5CF6-1C28-4684EEF90E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 descr="Afbeelding met insect, ongewerveld dier, ongedierte, geleedpotige&#10;&#10;Door AI gegenereerde inhoud is mogelijk onjuist.">
            <a:extLst>
              <a:ext uri="{FF2B5EF4-FFF2-40B4-BE49-F238E27FC236}">
                <a16:creationId xmlns:a16="http://schemas.microsoft.com/office/drawing/2014/main" id="{9D7694FE-0A5F-3DDB-AA9E-8BF051CFB2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08" r="2436"/>
          <a:stretch>
            <a:fillRect/>
          </a:stretch>
        </p:blipFill>
        <p:spPr>
          <a:xfrm>
            <a:off x="20" y="10"/>
            <a:ext cx="4762480" cy="6857989"/>
          </a:xfrm>
          <a:prstGeom prst="rect">
            <a:avLst/>
          </a:prstGeom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27887D1F-EB8D-7BB8-2AEF-09A127A92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9459" y="1"/>
            <a:ext cx="7482541" cy="685799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57" name="Rectangle 1056">
            <a:extLst>
              <a:ext uri="{FF2B5EF4-FFF2-40B4-BE49-F238E27FC236}">
                <a16:creationId xmlns:a16="http://schemas.microsoft.com/office/drawing/2014/main" id="{F7DC5E22-F0E5-2475-704D-626423AD7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685800"/>
            <a:ext cx="6099101" cy="5486400"/>
          </a:xfrm>
          <a:prstGeom prst="rect">
            <a:avLst/>
          </a:prstGeom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B0D5DE0-ACBC-D0D5-8653-21854C27B5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2227390"/>
            <a:ext cx="4762500" cy="2360429"/>
          </a:xfrm>
        </p:spPr>
        <p:txBody>
          <a:bodyPr>
            <a:normAutofit/>
          </a:bodyPr>
          <a:lstStyle/>
          <a:p>
            <a:r>
              <a:rPr lang="nl-NL" dirty="0"/>
              <a:t>Lezen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50114B7-9956-303C-AA45-6DC19D244F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623114"/>
            <a:ext cx="4762500" cy="1371601"/>
          </a:xfrm>
        </p:spPr>
        <p:txBody>
          <a:bodyPr>
            <a:normAutofit/>
          </a:bodyPr>
          <a:lstStyle/>
          <a:p>
            <a:r>
              <a:rPr lang="nl-NL" dirty="0"/>
              <a:t>Pagina 205 - 224</a:t>
            </a:r>
          </a:p>
        </p:txBody>
      </p:sp>
      <p:sp>
        <p:nvSpPr>
          <p:cNvPr id="6" name="Stroomdiagram: Alternatief proces 4">
            <a:extLst>
              <a:ext uri="{FF2B5EF4-FFF2-40B4-BE49-F238E27FC236}">
                <a16:creationId xmlns:a16="http://schemas.microsoft.com/office/drawing/2014/main" id="{93B957A3-6524-33CA-45E9-DB1CFEC8ADC7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Lezen</a:t>
            </a:r>
          </a:p>
        </p:txBody>
      </p:sp>
      <p:pic>
        <p:nvPicPr>
          <p:cNvPr id="8" name="Graphic 7" descr="Storytelling silhouet">
            <a:extLst>
              <a:ext uri="{FF2B5EF4-FFF2-40B4-BE49-F238E27FC236}">
                <a16:creationId xmlns:a16="http://schemas.microsoft.com/office/drawing/2014/main" id="{970DB7C3-ED05-D252-F347-F81784FEB7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06702" y="1266509"/>
            <a:ext cx="2141095" cy="214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97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1FB437-E1AA-CA98-FCA0-3B035EE75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0" name="Rectangle 1059">
            <a:extLst>
              <a:ext uri="{FF2B5EF4-FFF2-40B4-BE49-F238E27FC236}">
                <a16:creationId xmlns:a16="http://schemas.microsoft.com/office/drawing/2014/main" id="{9E433CB3-EAB2-4842-A1DD-7BC051B55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F138A4AB-61B8-710B-BF68-713E27605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4"/>
          <a:stretch>
            <a:fillRect/>
          </a:stretch>
        </p:blipFill>
        <p:spPr bwMode="auto">
          <a:xfrm>
            <a:off x="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2" name="Rectangle 1061">
            <a:extLst>
              <a:ext uri="{FF2B5EF4-FFF2-40B4-BE49-F238E27FC236}">
                <a16:creationId xmlns:a16="http://schemas.microsoft.com/office/drawing/2014/main" id="{B72D6322-BB79-455D-9295-EC9B9FA9D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9931"/>
            <a:ext cx="12191999" cy="5058137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09D64E-544C-D222-7819-1057D4147D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2057400"/>
            <a:ext cx="9486900" cy="1671509"/>
          </a:xfrm>
        </p:spPr>
        <p:txBody>
          <a:bodyPr>
            <a:normAutofit/>
          </a:bodyPr>
          <a:lstStyle/>
          <a:p>
            <a:r>
              <a:rPr lang="nl-NL">
                <a:solidFill>
                  <a:srgbClr val="FFFFFF"/>
                </a:solidFill>
              </a:rPr>
              <a:t>Werkblad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68F1550-E241-059D-0CFF-F9B15FD556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3818964"/>
            <a:ext cx="8115300" cy="685799"/>
          </a:xfrm>
        </p:spPr>
        <p:txBody>
          <a:bodyPr>
            <a:normAutofit/>
          </a:bodyPr>
          <a:lstStyle/>
          <a:p>
            <a:r>
              <a:rPr lang="nl-NL">
                <a:solidFill>
                  <a:srgbClr val="FFFFFF"/>
                </a:solidFill>
              </a:rPr>
              <a:t>‘Identiteit zonder hokjes’</a:t>
            </a:r>
          </a:p>
        </p:txBody>
      </p:sp>
      <p:sp>
        <p:nvSpPr>
          <p:cNvPr id="5" name="Stroomdiagram: Alternatief proces 4">
            <a:extLst>
              <a:ext uri="{FF2B5EF4-FFF2-40B4-BE49-F238E27FC236}">
                <a16:creationId xmlns:a16="http://schemas.microsoft.com/office/drawing/2014/main" id="{9D496A00-2CDA-E1F8-0FD4-5420184BCF3E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Werkblad</a:t>
            </a:r>
          </a:p>
        </p:txBody>
      </p:sp>
    </p:spTree>
    <p:extLst>
      <p:ext uri="{BB962C8B-B14F-4D97-AF65-F5344CB8AC3E}">
        <p14:creationId xmlns:p14="http://schemas.microsoft.com/office/powerpoint/2010/main" val="186844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64CFA8-EE34-DF81-2CDF-510423419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0" name="Rectangle 1059">
            <a:extLst>
              <a:ext uri="{FF2B5EF4-FFF2-40B4-BE49-F238E27FC236}">
                <a16:creationId xmlns:a16="http://schemas.microsoft.com/office/drawing/2014/main" id="{D707E932-45D3-46F0-8B2D-99A98DB87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6AEE2360-F277-FD47-1D9D-C1A93EBF5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4"/>
          <a:stretch>
            <a:fillRect/>
          </a:stretch>
        </p:blipFill>
        <p:spPr bwMode="auto">
          <a:xfrm>
            <a:off x="0" y="10"/>
            <a:ext cx="12191980" cy="6857990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2" name="Rectangle 1061">
            <a:extLst>
              <a:ext uri="{FF2B5EF4-FFF2-40B4-BE49-F238E27FC236}">
                <a16:creationId xmlns:a16="http://schemas.microsoft.com/office/drawing/2014/main" id="{79EA45C1-5D9B-4851-BC36-CF2BBE008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1600" y="1732305"/>
            <a:ext cx="3390900" cy="348299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AB0A4C7-59FF-617C-1165-A9970EC0E0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1267" y="2057399"/>
            <a:ext cx="2591567" cy="1734671"/>
          </a:xfrm>
        </p:spPr>
        <p:txBody>
          <a:bodyPr>
            <a:normAutofit/>
          </a:bodyPr>
          <a:lstStyle/>
          <a:p>
            <a:r>
              <a:rPr lang="nl-NL" sz="3000">
                <a:solidFill>
                  <a:schemeClr val="bg2"/>
                </a:solidFill>
              </a:rPr>
              <a:t>Opdracht 1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A526E39-8BF8-C815-51F8-42761C11FF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34531" y="3986140"/>
            <a:ext cx="2665038" cy="814460"/>
          </a:xfrm>
        </p:spPr>
        <p:txBody>
          <a:bodyPr>
            <a:normAutofit/>
          </a:bodyPr>
          <a:lstStyle/>
          <a:p>
            <a:r>
              <a:rPr lang="nl-NL" sz="2000">
                <a:solidFill>
                  <a:schemeClr val="bg1"/>
                </a:solidFill>
              </a:rPr>
              <a:t>Jips zoektocht zichtbaar maken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0504491-BCE6-8366-166B-F0B8FFFA6CF7}"/>
              </a:ext>
            </a:extLst>
          </p:cNvPr>
          <p:cNvSpPr/>
          <p:nvPr/>
        </p:nvSpPr>
        <p:spPr>
          <a:xfrm>
            <a:off x="5951839" y="1096621"/>
            <a:ext cx="2244992" cy="1490093"/>
          </a:xfrm>
          <a:custGeom>
            <a:avLst/>
            <a:gdLst>
              <a:gd name="connsiteX0" fmla="*/ 0 w 2244992"/>
              <a:gd name="connsiteY0" fmla="*/ 0 h 1490093"/>
              <a:gd name="connsiteX1" fmla="*/ 583698 w 2244992"/>
              <a:gd name="connsiteY1" fmla="*/ 0 h 1490093"/>
              <a:gd name="connsiteX2" fmla="*/ 1100046 w 2244992"/>
              <a:gd name="connsiteY2" fmla="*/ 0 h 1490093"/>
              <a:gd name="connsiteX3" fmla="*/ 1706194 w 2244992"/>
              <a:gd name="connsiteY3" fmla="*/ 0 h 1490093"/>
              <a:gd name="connsiteX4" fmla="*/ 2244992 w 2244992"/>
              <a:gd name="connsiteY4" fmla="*/ 0 h 1490093"/>
              <a:gd name="connsiteX5" fmla="*/ 2244992 w 2244992"/>
              <a:gd name="connsiteY5" fmla="*/ 526500 h 1490093"/>
              <a:gd name="connsiteX6" fmla="*/ 2244992 w 2244992"/>
              <a:gd name="connsiteY6" fmla="*/ 993395 h 1490093"/>
              <a:gd name="connsiteX7" fmla="*/ 2244992 w 2244992"/>
              <a:gd name="connsiteY7" fmla="*/ 1490093 h 1490093"/>
              <a:gd name="connsiteX8" fmla="*/ 1683744 w 2244992"/>
              <a:gd name="connsiteY8" fmla="*/ 1490093 h 1490093"/>
              <a:gd name="connsiteX9" fmla="*/ 1077596 w 2244992"/>
              <a:gd name="connsiteY9" fmla="*/ 1490093 h 1490093"/>
              <a:gd name="connsiteX10" fmla="*/ 0 w 2244992"/>
              <a:gd name="connsiteY10" fmla="*/ 1490093 h 1490093"/>
              <a:gd name="connsiteX11" fmla="*/ 0 w 2244992"/>
              <a:gd name="connsiteY11" fmla="*/ 993395 h 1490093"/>
              <a:gd name="connsiteX12" fmla="*/ 0 w 2244992"/>
              <a:gd name="connsiteY12" fmla="*/ 496698 h 1490093"/>
              <a:gd name="connsiteX13" fmla="*/ 0 w 2244992"/>
              <a:gd name="connsiteY13" fmla="*/ 0 h 1490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44992" h="1490093" fill="none" extrusionOk="0">
                <a:moveTo>
                  <a:pt x="0" y="0"/>
                </a:moveTo>
                <a:cubicBezTo>
                  <a:pt x="249338" y="-28043"/>
                  <a:pt x="334258" y="30122"/>
                  <a:pt x="583698" y="0"/>
                </a:cubicBezTo>
                <a:cubicBezTo>
                  <a:pt x="833138" y="-30122"/>
                  <a:pt x="913950" y="15014"/>
                  <a:pt x="1100046" y="0"/>
                </a:cubicBezTo>
                <a:cubicBezTo>
                  <a:pt x="1286142" y="-15014"/>
                  <a:pt x="1505080" y="59887"/>
                  <a:pt x="1706194" y="0"/>
                </a:cubicBezTo>
                <a:cubicBezTo>
                  <a:pt x="1907308" y="-59887"/>
                  <a:pt x="2066122" y="12209"/>
                  <a:pt x="2244992" y="0"/>
                </a:cubicBezTo>
                <a:cubicBezTo>
                  <a:pt x="2277627" y="243757"/>
                  <a:pt x="2215911" y="417664"/>
                  <a:pt x="2244992" y="526500"/>
                </a:cubicBezTo>
                <a:cubicBezTo>
                  <a:pt x="2274073" y="635336"/>
                  <a:pt x="2241231" y="773025"/>
                  <a:pt x="2244992" y="993395"/>
                </a:cubicBezTo>
                <a:cubicBezTo>
                  <a:pt x="2248753" y="1213766"/>
                  <a:pt x="2187002" y="1335107"/>
                  <a:pt x="2244992" y="1490093"/>
                </a:cubicBezTo>
                <a:cubicBezTo>
                  <a:pt x="1974396" y="1529218"/>
                  <a:pt x="1818134" y="1438222"/>
                  <a:pt x="1683744" y="1490093"/>
                </a:cubicBezTo>
                <a:cubicBezTo>
                  <a:pt x="1549354" y="1541964"/>
                  <a:pt x="1351675" y="1439228"/>
                  <a:pt x="1077596" y="1490093"/>
                </a:cubicBezTo>
                <a:cubicBezTo>
                  <a:pt x="803517" y="1540958"/>
                  <a:pt x="312945" y="1373527"/>
                  <a:pt x="0" y="1490093"/>
                </a:cubicBezTo>
                <a:cubicBezTo>
                  <a:pt x="-5134" y="1335004"/>
                  <a:pt x="43840" y="1109696"/>
                  <a:pt x="0" y="993395"/>
                </a:cubicBezTo>
                <a:cubicBezTo>
                  <a:pt x="-43840" y="877094"/>
                  <a:pt x="41949" y="597557"/>
                  <a:pt x="0" y="496698"/>
                </a:cubicBezTo>
                <a:cubicBezTo>
                  <a:pt x="-41949" y="395839"/>
                  <a:pt x="26869" y="201020"/>
                  <a:pt x="0" y="0"/>
                </a:cubicBezTo>
                <a:close/>
              </a:path>
              <a:path w="2244992" h="1490093" stroke="0" extrusionOk="0">
                <a:moveTo>
                  <a:pt x="0" y="0"/>
                </a:moveTo>
                <a:cubicBezTo>
                  <a:pt x="243952" y="-12678"/>
                  <a:pt x="431966" y="635"/>
                  <a:pt x="583698" y="0"/>
                </a:cubicBezTo>
                <a:cubicBezTo>
                  <a:pt x="735430" y="-635"/>
                  <a:pt x="899299" y="34886"/>
                  <a:pt x="1122496" y="0"/>
                </a:cubicBezTo>
                <a:cubicBezTo>
                  <a:pt x="1345693" y="-34886"/>
                  <a:pt x="1407013" y="38306"/>
                  <a:pt x="1683744" y="0"/>
                </a:cubicBezTo>
                <a:cubicBezTo>
                  <a:pt x="1960475" y="-38306"/>
                  <a:pt x="1974118" y="32296"/>
                  <a:pt x="2244992" y="0"/>
                </a:cubicBezTo>
                <a:cubicBezTo>
                  <a:pt x="2271436" y="107645"/>
                  <a:pt x="2234718" y="342222"/>
                  <a:pt x="2244992" y="496698"/>
                </a:cubicBezTo>
                <a:cubicBezTo>
                  <a:pt x="2255266" y="651174"/>
                  <a:pt x="2221279" y="767930"/>
                  <a:pt x="2244992" y="1023197"/>
                </a:cubicBezTo>
                <a:cubicBezTo>
                  <a:pt x="2268705" y="1278464"/>
                  <a:pt x="2199781" y="1369897"/>
                  <a:pt x="2244992" y="1490093"/>
                </a:cubicBezTo>
                <a:cubicBezTo>
                  <a:pt x="2001988" y="1519405"/>
                  <a:pt x="1975163" y="1447261"/>
                  <a:pt x="1728644" y="1490093"/>
                </a:cubicBezTo>
                <a:cubicBezTo>
                  <a:pt x="1482125" y="1532925"/>
                  <a:pt x="1428801" y="1440878"/>
                  <a:pt x="1234746" y="1490093"/>
                </a:cubicBezTo>
                <a:cubicBezTo>
                  <a:pt x="1040691" y="1539308"/>
                  <a:pt x="930979" y="1452564"/>
                  <a:pt x="718397" y="1490093"/>
                </a:cubicBezTo>
                <a:cubicBezTo>
                  <a:pt x="505815" y="1527622"/>
                  <a:pt x="300229" y="1411493"/>
                  <a:pt x="0" y="1490093"/>
                </a:cubicBezTo>
                <a:cubicBezTo>
                  <a:pt x="-49098" y="1300050"/>
                  <a:pt x="29024" y="1142344"/>
                  <a:pt x="0" y="1008296"/>
                </a:cubicBezTo>
                <a:cubicBezTo>
                  <a:pt x="-29024" y="874248"/>
                  <a:pt x="30622" y="632125"/>
                  <a:pt x="0" y="481797"/>
                </a:cubicBezTo>
                <a:cubicBezTo>
                  <a:pt x="-30622" y="331469"/>
                  <a:pt x="20689" y="176032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extLst>
              <a:ext uri="{C807C97D-BFC1-408E-A445-0C87EB9F89A2}">
                <ask:lineSketchStyleProps xmlns:ask="http://schemas.microsoft.com/office/drawing/2018/sketchyshapes" sd="251298046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tx2"/>
                </a:solidFill>
              </a:rPr>
              <a:t>Opdracht 1A: Tijdlijn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61691EB9-E9ED-7250-B6ED-E471D1E4E670}"/>
              </a:ext>
            </a:extLst>
          </p:cNvPr>
          <p:cNvSpPr/>
          <p:nvPr/>
        </p:nvSpPr>
        <p:spPr>
          <a:xfrm>
            <a:off x="9340031" y="1343439"/>
            <a:ext cx="2352636" cy="1925053"/>
          </a:xfrm>
          <a:custGeom>
            <a:avLst/>
            <a:gdLst>
              <a:gd name="connsiteX0" fmla="*/ 0 w 2352636"/>
              <a:gd name="connsiteY0" fmla="*/ 0 h 1925053"/>
              <a:gd name="connsiteX1" fmla="*/ 517580 w 2352636"/>
              <a:gd name="connsiteY1" fmla="*/ 0 h 1925053"/>
              <a:gd name="connsiteX2" fmla="*/ 1035160 w 2352636"/>
              <a:gd name="connsiteY2" fmla="*/ 0 h 1925053"/>
              <a:gd name="connsiteX3" fmla="*/ 1670372 w 2352636"/>
              <a:gd name="connsiteY3" fmla="*/ 0 h 1925053"/>
              <a:gd name="connsiteX4" fmla="*/ 2352636 w 2352636"/>
              <a:gd name="connsiteY4" fmla="*/ 0 h 1925053"/>
              <a:gd name="connsiteX5" fmla="*/ 2352636 w 2352636"/>
              <a:gd name="connsiteY5" fmla="*/ 481263 h 1925053"/>
              <a:gd name="connsiteX6" fmla="*/ 2352636 w 2352636"/>
              <a:gd name="connsiteY6" fmla="*/ 962527 h 1925053"/>
              <a:gd name="connsiteX7" fmla="*/ 2352636 w 2352636"/>
              <a:gd name="connsiteY7" fmla="*/ 1424539 h 1925053"/>
              <a:gd name="connsiteX8" fmla="*/ 2352636 w 2352636"/>
              <a:gd name="connsiteY8" fmla="*/ 1925053 h 1925053"/>
              <a:gd name="connsiteX9" fmla="*/ 1740951 w 2352636"/>
              <a:gd name="connsiteY9" fmla="*/ 1925053 h 1925053"/>
              <a:gd name="connsiteX10" fmla="*/ 1105739 w 2352636"/>
              <a:gd name="connsiteY10" fmla="*/ 1925053 h 1925053"/>
              <a:gd name="connsiteX11" fmla="*/ 0 w 2352636"/>
              <a:gd name="connsiteY11" fmla="*/ 1925053 h 1925053"/>
              <a:gd name="connsiteX12" fmla="*/ 0 w 2352636"/>
              <a:gd name="connsiteY12" fmla="*/ 1424539 h 1925053"/>
              <a:gd name="connsiteX13" fmla="*/ 0 w 2352636"/>
              <a:gd name="connsiteY13" fmla="*/ 943276 h 1925053"/>
              <a:gd name="connsiteX14" fmla="*/ 0 w 2352636"/>
              <a:gd name="connsiteY14" fmla="*/ 442762 h 1925053"/>
              <a:gd name="connsiteX15" fmla="*/ 0 w 2352636"/>
              <a:gd name="connsiteY15" fmla="*/ 0 h 1925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352636" h="1925053" fill="none" extrusionOk="0">
                <a:moveTo>
                  <a:pt x="0" y="0"/>
                </a:moveTo>
                <a:cubicBezTo>
                  <a:pt x="191642" y="-46704"/>
                  <a:pt x="397862" y="5338"/>
                  <a:pt x="517580" y="0"/>
                </a:cubicBezTo>
                <a:cubicBezTo>
                  <a:pt x="637298" y="-5338"/>
                  <a:pt x="919800" y="29677"/>
                  <a:pt x="1035160" y="0"/>
                </a:cubicBezTo>
                <a:cubicBezTo>
                  <a:pt x="1150520" y="-29677"/>
                  <a:pt x="1479024" y="13115"/>
                  <a:pt x="1670372" y="0"/>
                </a:cubicBezTo>
                <a:cubicBezTo>
                  <a:pt x="1861720" y="-13115"/>
                  <a:pt x="2080216" y="3994"/>
                  <a:pt x="2352636" y="0"/>
                </a:cubicBezTo>
                <a:cubicBezTo>
                  <a:pt x="2366230" y="237050"/>
                  <a:pt x="2345316" y="317182"/>
                  <a:pt x="2352636" y="481263"/>
                </a:cubicBezTo>
                <a:cubicBezTo>
                  <a:pt x="2359956" y="645344"/>
                  <a:pt x="2301452" y="804748"/>
                  <a:pt x="2352636" y="962527"/>
                </a:cubicBezTo>
                <a:cubicBezTo>
                  <a:pt x="2403820" y="1120306"/>
                  <a:pt x="2333664" y="1207500"/>
                  <a:pt x="2352636" y="1424539"/>
                </a:cubicBezTo>
                <a:cubicBezTo>
                  <a:pt x="2371608" y="1641578"/>
                  <a:pt x="2300100" y="1732815"/>
                  <a:pt x="2352636" y="1925053"/>
                </a:cubicBezTo>
                <a:cubicBezTo>
                  <a:pt x="2172333" y="1949164"/>
                  <a:pt x="1992023" y="1878541"/>
                  <a:pt x="1740951" y="1925053"/>
                </a:cubicBezTo>
                <a:cubicBezTo>
                  <a:pt x="1489880" y="1971565"/>
                  <a:pt x="1380518" y="1903650"/>
                  <a:pt x="1105739" y="1925053"/>
                </a:cubicBezTo>
                <a:cubicBezTo>
                  <a:pt x="830960" y="1946456"/>
                  <a:pt x="258403" y="1835578"/>
                  <a:pt x="0" y="1925053"/>
                </a:cubicBezTo>
                <a:cubicBezTo>
                  <a:pt x="-53976" y="1742888"/>
                  <a:pt x="51049" y="1537676"/>
                  <a:pt x="0" y="1424539"/>
                </a:cubicBezTo>
                <a:cubicBezTo>
                  <a:pt x="-51049" y="1311402"/>
                  <a:pt x="17691" y="1166765"/>
                  <a:pt x="0" y="943276"/>
                </a:cubicBezTo>
                <a:cubicBezTo>
                  <a:pt x="-17691" y="719787"/>
                  <a:pt x="33219" y="692841"/>
                  <a:pt x="0" y="442762"/>
                </a:cubicBezTo>
                <a:cubicBezTo>
                  <a:pt x="-33219" y="192683"/>
                  <a:pt x="6590" y="148127"/>
                  <a:pt x="0" y="0"/>
                </a:cubicBezTo>
                <a:close/>
              </a:path>
              <a:path w="2352636" h="1925053" stroke="0" extrusionOk="0">
                <a:moveTo>
                  <a:pt x="0" y="0"/>
                </a:moveTo>
                <a:cubicBezTo>
                  <a:pt x="125561" y="-3450"/>
                  <a:pt x="460504" y="21628"/>
                  <a:pt x="611685" y="0"/>
                </a:cubicBezTo>
                <a:cubicBezTo>
                  <a:pt x="762866" y="-21628"/>
                  <a:pt x="1013305" y="20765"/>
                  <a:pt x="1176318" y="0"/>
                </a:cubicBezTo>
                <a:cubicBezTo>
                  <a:pt x="1339331" y="-20765"/>
                  <a:pt x="1571224" y="20328"/>
                  <a:pt x="1764477" y="0"/>
                </a:cubicBezTo>
                <a:cubicBezTo>
                  <a:pt x="1957730" y="-20328"/>
                  <a:pt x="2114230" y="22543"/>
                  <a:pt x="2352636" y="0"/>
                </a:cubicBezTo>
                <a:cubicBezTo>
                  <a:pt x="2381580" y="109511"/>
                  <a:pt x="2309562" y="340146"/>
                  <a:pt x="2352636" y="481263"/>
                </a:cubicBezTo>
                <a:cubicBezTo>
                  <a:pt x="2395710" y="622380"/>
                  <a:pt x="2323834" y="757392"/>
                  <a:pt x="2352636" y="1001028"/>
                </a:cubicBezTo>
                <a:cubicBezTo>
                  <a:pt x="2381438" y="1244665"/>
                  <a:pt x="2311750" y="1369448"/>
                  <a:pt x="2352636" y="1482291"/>
                </a:cubicBezTo>
                <a:cubicBezTo>
                  <a:pt x="2393522" y="1595134"/>
                  <a:pt x="2316460" y="1733327"/>
                  <a:pt x="2352636" y="1925053"/>
                </a:cubicBezTo>
                <a:cubicBezTo>
                  <a:pt x="2208504" y="1961720"/>
                  <a:pt x="1910520" y="1857458"/>
                  <a:pt x="1788003" y="1925053"/>
                </a:cubicBezTo>
                <a:cubicBezTo>
                  <a:pt x="1665486" y="1992648"/>
                  <a:pt x="1413960" y="1896610"/>
                  <a:pt x="1246897" y="1925053"/>
                </a:cubicBezTo>
                <a:cubicBezTo>
                  <a:pt x="1079834" y="1953496"/>
                  <a:pt x="928693" y="1863318"/>
                  <a:pt x="705791" y="1925053"/>
                </a:cubicBezTo>
                <a:cubicBezTo>
                  <a:pt x="482889" y="1986788"/>
                  <a:pt x="334568" y="1874596"/>
                  <a:pt x="0" y="1925053"/>
                </a:cubicBezTo>
                <a:cubicBezTo>
                  <a:pt x="-47495" y="1765460"/>
                  <a:pt x="62252" y="1607011"/>
                  <a:pt x="0" y="1405289"/>
                </a:cubicBezTo>
                <a:cubicBezTo>
                  <a:pt x="-62252" y="1203567"/>
                  <a:pt x="36223" y="1065500"/>
                  <a:pt x="0" y="962527"/>
                </a:cubicBezTo>
                <a:cubicBezTo>
                  <a:pt x="-36223" y="859554"/>
                  <a:pt x="49580" y="562781"/>
                  <a:pt x="0" y="462013"/>
                </a:cubicBezTo>
                <a:cubicBezTo>
                  <a:pt x="-49580" y="361245"/>
                  <a:pt x="44518" y="106993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extLst>
              <a:ext uri="{C807C97D-BFC1-408E-A445-0C87EB9F89A2}">
                <ask:lineSketchStyleProps xmlns:ask="http://schemas.microsoft.com/office/drawing/2018/sketchyshapes" sd="251298046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tx2"/>
                </a:solidFill>
              </a:rPr>
              <a:t>Opdracht 1B: Boekfragmenten, schetsen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0E9BE855-B9F1-4608-8830-5FB2C9BD2D48}"/>
              </a:ext>
            </a:extLst>
          </p:cNvPr>
          <p:cNvSpPr/>
          <p:nvPr/>
        </p:nvSpPr>
        <p:spPr>
          <a:xfrm>
            <a:off x="5613401" y="3268492"/>
            <a:ext cx="2244992" cy="1925053"/>
          </a:xfrm>
          <a:custGeom>
            <a:avLst/>
            <a:gdLst>
              <a:gd name="connsiteX0" fmla="*/ 0 w 2244992"/>
              <a:gd name="connsiteY0" fmla="*/ 0 h 1925053"/>
              <a:gd name="connsiteX1" fmla="*/ 493898 w 2244992"/>
              <a:gd name="connsiteY1" fmla="*/ 0 h 1925053"/>
              <a:gd name="connsiteX2" fmla="*/ 987796 w 2244992"/>
              <a:gd name="connsiteY2" fmla="*/ 0 h 1925053"/>
              <a:gd name="connsiteX3" fmla="*/ 1593944 w 2244992"/>
              <a:gd name="connsiteY3" fmla="*/ 0 h 1925053"/>
              <a:gd name="connsiteX4" fmla="*/ 2244992 w 2244992"/>
              <a:gd name="connsiteY4" fmla="*/ 0 h 1925053"/>
              <a:gd name="connsiteX5" fmla="*/ 2244992 w 2244992"/>
              <a:gd name="connsiteY5" fmla="*/ 481263 h 1925053"/>
              <a:gd name="connsiteX6" fmla="*/ 2244992 w 2244992"/>
              <a:gd name="connsiteY6" fmla="*/ 962527 h 1925053"/>
              <a:gd name="connsiteX7" fmla="*/ 2244992 w 2244992"/>
              <a:gd name="connsiteY7" fmla="*/ 1424539 h 1925053"/>
              <a:gd name="connsiteX8" fmla="*/ 2244992 w 2244992"/>
              <a:gd name="connsiteY8" fmla="*/ 1925053 h 1925053"/>
              <a:gd name="connsiteX9" fmla="*/ 1661294 w 2244992"/>
              <a:gd name="connsiteY9" fmla="*/ 1925053 h 1925053"/>
              <a:gd name="connsiteX10" fmla="*/ 1055146 w 2244992"/>
              <a:gd name="connsiteY10" fmla="*/ 1925053 h 1925053"/>
              <a:gd name="connsiteX11" fmla="*/ 0 w 2244992"/>
              <a:gd name="connsiteY11" fmla="*/ 1925053 h 1925053"/>
              <a:gd name="connsiteX12" fmla="*/ 0 w 2244992"/>
              <a:gd name="connsiteY12" fmla="*/ 1424539 h 1925053"/>
              <a:gd name="connsiteX13" fmla="*/ 0 w 2244992"/>
              <a:gd name="connsiteY13" fmla="*/ 943276 h 1925053"/>
              <a:gd name="connsiteX14" fmla="*/ 0 w 2244992"/>
              <a:gd name="connsiteY14" fmla="*/ 442762 h 1925053"/>
              <a:gd name="connsiteX15" fmla="*/ 0 w 2244992"/>
              <a:gd name="connsiteY15" fmla="*/ 0 h 1925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4992" h="1925053" fill="none" extrusionOk="0">
                <a:moveTo>
                  <a:pt x="0" y="0"/>
                </a:moveTo>
                <a:cubicBezTo>
                  <a:pt x="223745" y="-24241"/>
                  <a:pt x="334781" y="31996"/>
                  <a:pt x="493898" y="0"/>
                </a:cubicBezTo>
                <a:cubicBezTo>
                  <a:pt x="653015" y="-31996"/>
                  <a:pt x="817807" y="18997"/>
                  <a:pt x="987796" y="0"/>
                </a:cubicBezTo>
                <a:cubicBezTo>
                  <a:pt x="1157785" y="-18997"/>
                  <a:pt x="1359175" y="46223"/>
                  <a:pt x="1593944" y="0"/>
                </a:cubicBezTo>
                <a:cubicBezTo>
                  <a:pt x="1828713" y="-46223"/>
                  <a:pt x="1966699" y="32966"/>
                  <a:pt x="2244992" y="0"/>
                </a:cubicBezTo>
                <a:cubicBezTo>
                  <a:pt x="2258586" y="237050"/>
                  <a:pt x="2237672" y="317182"/>
                  <a:pt x="2244992" y="481263"/>
                </a:cubicBezTo>
                <a:cubicBezTo>
                  <a:pt x="2252312" y="645344"/>
                  <a:pt x="2193808" y="804748"/>
                  <a:pt x="2244992" y="962527"/>
                </a:cubicBezTo>
                <a:cubicBezTo>
                  <a:pt x="2296176" y="1120306"/>
                  <a:pt x="2226020" y="1207500"/>
                  <a:pt x="2244992" y="1424539"/>
                </a:cubicBezTo>
                <a:cubicBezTo>
                  <a:pt x="2263964" y="1641578"/>
                  <a:pt x="2192456" y="1732815"/>
                  <a:pt x="2244992" y="1925053"/>
                </a:cubicBezTo>
                <a:cubicBezTo>
                  <a:pt x="2002874" y="1936360"/>
                  <a:pt x="1838066" y="1897699"/>
                  <a:pt x="1661294" y="1925053"/>
                </a:cubicBezTo>
                <a:cubicBezTo>
                  <a:pt x="1484522" y="1952407"/>
                  <a:pt x="1210360" y="1898194"/>
                  <a:pt x="1055146" y="1925053"/>
                </a:cubicBezTo>
                <a:cubicBezTo>
                  <a:pt x="899932" y="1951912"/>
                  <a:pt x="392073" y="1869031"/>
                  <a:pt x="0" y="1925053"/>
                </a:cubicBezTo>
                <a:cubicBezTo>
                  <a:pt x="-53976" y="1742888"/>
                  <a:pt x="51049" y="1537676"/>
                  <a:pt x="0" y="1424539"/>
                </a:cubicBezTo>
                <a:cubicBezTo>
                  <a:pt x="-51049" y="1311402"/>
                  <a:pt x="17691" y="1166765"/>
                  <a:pt x="0" y="943276"/>
                </a:cubicBezTo>
                <a:cubicBezTo>
                  <a:pt x="-17691" y="719787"/>
                  <a:pt x="33219" y="692841"/>
                  <a:pt x="0" y="442762"/>
                </a:cubicBezTo>
                <a:cubicBezTo>
                  <a:pt x="-33219" y="192683"/>
                  <a:pt x="6590" y="148127"/>
                  <a:pt x="0" y="0"/>
                </a:cubicBezTo>
                <a:close/>
              </a:path>
              <a:path w="2244992" h="1925053" stroke="0" extrusionOk="0">
                <a:moveTo>
                  <a:pt x="0" y="0"/>
                </a:moveTo>
                <a:cubicBezTo>
                  <a:pt x="243952" y="-12678"/>
                  <a:pt x="431966" y="635"/>
                  <a:pt x="583698" y="0"/>
                </a:cubicBezTo>
                <a:cubicBezTo>
                  <a:pt x="735430" y="-635"/>
                  <a:pt x="899299" y="34886"/>
                  <a:pt x="1122496" y="0"/>
                </a:cubicBezTo>
                <a:cubicBezTo>
                  <a:pt x="1345693" y="-34886"/>
                  <a:pt x="1407013" y="38306"/>
                  <a:pt x="1683744" y="0"/>
                </a:cubicBezTo>
                <a:cubicBezTo>
                  <a:pt x="1960475" y="-38306"/>
                  <a:pt x="1974118" y="32296"/>
                  <a:pt x="2244992" y="0"/>
                </a:cubicBezTo>
                <a:cubicBezTo>
                  <a:pt x="2273936" y="109511"/>
                  <a:pt x="2201918" y="340146"/>
                  <a:pt x="2244992" y="481263"/>
                </a:cubicBezTo>
                <a:cubicBezTo>
                  <a:pt x="2288066" y="622380"/>
                  <a:pt x="2216190" y="757392"/>
                  <a:pt x="2244992" y="1001028"/>
                </a:cubicBezTo>
                <a:cubicBezTo>
                  <a:pt x="2273794" y="1244665"/>
                  <a:pt x="2204106" y="1369448"/>
                  <a:pt x="2244992" y="1482291"/>
                </a:cubicBezTo>
                <a:cubicBezTo>
                  <a:pt x="2285878" y="1595134"/>
                  <a:pt x="2208816" y="1733327"/>
                  <a:pt x="2244992" y="1925053"/>
                </a:cubicBezTo>
                <a:cubicBezTo>
                  <a:pt x="2105307" y="1963234"/>
                  <a:pt x="1814591" y="1886830"/>
                  <a:pt x="1706194" y="1925053"/>
                </a:cubicBezTo>
                <a:cubicBezTo>
                  <a:pt x="1597797" y="1963276"/>
                  <a:pt x="1398253" y="1884723"/>
                  <a:pt x="1189846" y="1925053"/>
                </a:cubicBezTo>
                <a:cubicBezTo>
                  <a:pt x="981439" y="1965383"/>
                  <a:pt x="790903" y="1914597"/>
                  <a:pt x="673498" y="1925053"/>
                </a:cubicBezTo>
                <a:cubicBezTo>
                  <a:pt x="556093" y="1935509"/>
                  <a:pt x="263424" y="1846751"/>
                  <a:pt x="0" y="1925053"/>
                </a:cubicBezTo>
                <a:cubicBezTo>
                  <a:pt x="-47495" y="1765460"/>
                  <a:pt x="62252" y="1607011"/>
                  <a:pt x="0" y="1405289"/>
                </a:cubicBezTo>
                <a:cubicBezTo>
                  <a:pt x="-62252" y="1203567"/>
                  <a:pt x="36223" y="1065500"/>
                  <a:pt x="0" y="962527"/>
                </a:cubicBezTo>
                <a:cubicBezTo>
                  <a:pt x="-36223" y="859554"/>
                  <a:pt x="49580" y="562781"/>
                  <a:pt x="0" y="462013"/>
                </a:cubicBezTo>
                <a:cubicBezTo>
                  <a:pt x="-49580" y="361245"/>
                  <a:pt x="44518" y="106993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extLst>
              <a:ext uri="{C807C97D-BFC1-408E-A445-0C87EB9F89A2}">
                <ask:lineSketchStyleProps xmlns:ask="http://schemas.microsoft.com/office/drawing/2018/sketchyshapes" sd="251298046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tx2"/>
                </a:solidFill>
              </a:rPr>
              <a:t>Opdracht 1C: Het zelfportret</a:t>
            </a: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FA905AF6-64DF-C38C-0CB7-8F409470FFA9}"/>
              </a:ext>
            </a:extLst>
          </p:cNvPr>
          <p:cNvSpPr/>
          <p:nvPr/>
        </p:nvSpPr>
        <p:spPr>
          <a:xfrm>
            <a:off x="8729232" y="3771734"/>
            <a:ext cx="1836820" cy="1933117"/>
          </a:xfrm>
          <a:custGeom>
            <a:avLst/>
            <a:gdLst>
              <a:gd name="connsiteX0" fmla="*/ 0 w 1836820"/>
              <a:gd name="connsiteY0" fmla="*/ 0 h 1933117"/>
              <a:gd name="connsiteX1" fmla="*/ 404100 w 1836820"/>
              <a:gd name="connsiteY1" fmla="*/ 0 h 1933117"/>
              <a:gd name="connsiteX2" fmla="*/ 808201 w 1836820"/>
              <a:gd name="connsiteY2" fmla="*/ 0 h 1933117"/>
              <a:gd name="connsiteX3" fmla="*/ 1304142 w 1836820"/>
              <a:gd name="connsiteY3" fmla="*/ 0 h 1933117"/>
              <a:gd name="connsiteX4" fmla="*/ 1836820 w 1836820"/>
              <a:gd name="connsiteY4" fmla="*/ 0 h 1933117"/>
              <a:gd name="connsiteX5" fmla="*/ 1836820 w 1836820"/>
              <a:gd name="connsiteY5" fmla="*/ 483279 h 1933117"/>
              <a:gd name="connsiteX6" fmla="*/ 1836820 w 1836820"/>
              <a:gd name="connsiteY6" fmla="*/ 966559 h 1933117"/>
              <a:gd name="connsiteX7" fmla="*/ 1836820 w 1836820"/>
              <a:gd name="connsiteY7" fmla="*/ 1430507 h 1933117"/>
              <a:gd name="connsiteX8" fmla="*/ 1836820 w 1836820"/>
              <a:gd name="connsiteY8" fmla="*/ 1933117 h 1933117"/>
              <a:gd name="connsiteX9" fmla="*/ 1359247 w 1836820"/>
              <a:gd name="connsiteY9" fmla="*/ 1933117 h 1933117"/>
              <a:gd name="connsiteX10" fmla="*/ 863305 w 1836820"/>
              <a:gd name="connsiteY10" fmla="*/ 1933117 h 1933117"/>
              <a:gd name="connsiteX11" fmla="*/ 0 w 1836820"/>
              <a:gd name="connsiteY11" fmla="*/ 1933117 h 1933117"/>
              <a:gd name="connsiteX12" fmla="*/ 0 w 1836820"/>
              <a:gd name="connsiteY12" fmla="*/ 1430507 h 1933117"/>
              <a:gd name="connsiteX13" fmla="*/ 0 w 1836820"/>
              <a:gd name="connsiteY13" fmla="*/ 947227 h 1933117"/>
              <a:gd name="connsiteX14" fmla="*/ 0 w 1836820"/>
              <a:gd name="connsiteY14" fmla="*/ 444617 h 1933117"/>
              <a:gd name="connsiteX15" fmla="*/ 0 w 1836820"/>
              <a:gd name="connsiteY15" fmla="*/ 0 h 1933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36820" h="1933117" fill="none" extrusionOk="0">
                <a:moveTo>
                  <a:pt x="0" y="0"/>
                </a:moveTo>
                <a:cubicBezTo>
                  <a:pt x="128737" y="-19867"/>
                  <a:pt x="296044" y="27972"/>
                  <a:pt x="404100" y="0"/>
                </a:cubicBezTo>
                <a:cubicBezTo>
                  <a:pt x="512156" y="-27972"/>
                  <a:pt x="612237" y="2698"/>
                  <a:pt x="808201" y="0"/>
                </a:cubicBezTo>
                <a:cubicBezTo>
                  <a:pt x="1004165" y="-2698"/>
                  <a:pt x="1095591" y="9265"/>
                  <a:pt x="1304142" y="0"/>
                </a:cubicBezTo>
                <a:cubicBezTo>
                  <a:pt x="1512693" y="-9265"/>
                  <a:pt x="1623095" y="57673"/>
                  <a:pt x="1836820" y="0"/>
                </a:cubicBezTo>
                <a:cubicBezTo>
                  <a:pt x="1883945" y="169689"/>
                  <a:pt x="1815838" y="362326"/>
                  <a:pt x="1836820" y="483279"/>
                </a:cubicBezTo>
                <a:cubicBezTo>
                  <a:pt x="1857802" y="604232"/>
                  <a:pt x="1782303" y="805772"/>
                  <a:pt x="1836820" y="966559"/>
                </a:cubicBezTo>
                <a:cubicBezTo>
                  <a:pt x="1891337" y="1127346"/>
                  <a:pt x="1802811" y="1268767"/>
                  <a:pt x="1836820" y="1430507"/>
                </a:cubicBezTo>
                <a:cubicBezTo>
                  <a:pt x="1870829" y="1592247"/>
                  <a:pt x="1806360" y="1736548"/>
                  <a:pt x="1836820" y="1933117"/>
                </a:cubicBezTo>
                <a:cubicBezTo>
                  <a:pt x="1622385" y="1938602"/>
                  <a:pt x="1485426" y="1880346"/>
                  <a:pt x="1359247" y="1933117"/>
                </a:cubicBezTo>
                <a:cubicBezTo>
                  <a:pt x="1233068" y="1985888"/>
                  <a:pt x="1024649" y="1907868"/>
                  <a:pt x="863305" y="1933117"/>
                </a:cubicBezTo>
                <a:cubicBezTo>
                  <a:pt x="701961" y="1958366"/>
                  <a:pt x="423398" y="1914714"/>
                  <a:pt x="0" y="1933117"/>
                </a:cubicBezTo>
                <a:cubicBezTo>
                  <a:pt x="-29677" y="1750562"/>
                  <a:pt x="46120" y="1634206"/>
                  <a:pt x="0" y="1430507"/>
                </a:cubicBezTo>
                <a:cubicBezTo>
                  <a:pt x="-46120" y="1226808"/>
                  <a:pt x="56489" y="1106231"/>
                  <a:pt x="0" y="947227"/>
                </a:cubicBezTo>
                <a:cubicBezTo>
                  <a:pt x="-56489" y="788223"/>
                  <a:pt x="1501" y="673938"/>
                  <a:pt x="0" y="444617"/>
                </a:cubicBezTo>
                <a:cubicBezTo>
                  <a:pt x="-1501" y="215296"/>
                  <a:pt x="52986" y="165505"/>
                  <a:pt x="0" y="0"/>
                </a:cubicBezTo>
                <a:close/>
              </a:path>
              <a:path w="1836820" h="1933117" stroke="0" extrusionOk="0">
                <a:moveTo>
                  <a:pt x="0" y="0"/>
                </a:moveTo>
                <a:cubicBezTo>
                  <a:pt x="157948" y="-41134"/>
                  <a:pt x="296750" y="55397"/>
                  <a:pt x="477573" y="0"/>
                </a:cubicBezTo>
                <a:cubicBezTo>
                  <a:pt x="658396" y="-55397"/>
                  <a:pt x="701803" y="37482"/>
                  <a:pt x="918410" y="0"/>
                </a:cubicBezTo>
                <a:cubicBezTo>
                  <a:pt x="1135017" y="-37482"/>
                  <a:pt x="1210897" y="24296"/>
                  <a:pt x="1377615" y="0"/>
                </a:cubicBezTo>
                <a:cubicBezTo>
                  <a:pt x="1544333" y="-24296"/>
                  <a:pt x="1703671" y="13833"/>
                  <a:pt x="1836820" y="0"/>
                </a:cubicBezTo>
                <a:cubicBezTo>
                  <a:pt x="1857443" y="137245"/>
                  <a:pt x="1820875" y="382588"/>
                  <a:pt x="1836820" y="483279"/>
                </a:cubicBezTo>
                <a:cubicBezTo>
                  <a:pt x="1852765" y="583970"/>
                  <a:pt x="1781268" y="839143"/>
                  <a:pt x="1836820" y="1005221"/>
                </a:cubicBezTo>
                <a:cubicBezTo>
                  <a:pt x="1892372" y="1171299"/>
                  <a:pt x="1801530" y="1383977"/>
                  <a:pt x="1836820" y="1488500"/>
                </a:cubicBezTo>
                <a:cubicBezTo>
                  <a:pt x="1872110" y="1593023"/>
                  <a:pt x="1822592" y="1819904"/>
                  <a:pt x="1836820" y="1933117"/>
                </a:cubicBezTo>
                <a:cubicBezTo>
                  <a:pt x="1697720" y="1979699"/>
                  <a:pt x="1538955" y="1898191"/>
                  <a:pt x="1395983" y="1933117"/>
                </a:cubicBezTo>
                <a:cubicBezTo>
                  <a:pt x="1253011" y="1968043"/>
                  <a:pt x="1117331" y="1897767"/>
                  <a:pt x="973515" y="1933117"/>
                </a:cubicBezTo>
                <a:cubicBezTo>
                  <a:pt x="829699" y="1968467"/>
                  <a:pt x="641197" y="1915387"/>
                  <a:pt x="551046" y="1933117"/>
                </a:cubicBezTo>
                <a:cubicBezTo>
                  <a:pt x="460895" y="1950847"/>
                  <a:pt x="165195" y="1892172"/>
                  <a:pt x="0" y="1933117"/>
                </a:cubicBezTo>
                <a:cubicBezTo>
                  <a:pt x="-42156" y="1682155"/>
                  <a:pt x="22950" y="1584643"/>
                  <a:pt x="0" y="1411175"/>
                </a:cubicBezTo>
                <a:cubicBezTo>
                  <a:pt x="-22950" y="1237707"/>
                  <a:pt x="23822" y="1093869"/>
                  <a:pt x="0" y="966559"/>
                </a:cubicBezTo>
                <a:cubicBezTo>
                  <a:pt x="-23822" y="839249"/>
                  <a:pt x="13636" y="696646"/>
                  <a:pt x="0" y="463948"/>
                </a:cubicBezTo>
                <a:cubicBezTo>
                  <a:pt x="-13636" y="231250"/>
                  <a:pt x="18962" y="114211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extLst>
              <a:ext uri="{C807C97D-BFC1-408E-A445-0C87EB9F89A2}">
                <ask:lineSketchStyleProps xmlns:ask="http://schemas.microsoft.com/office/drawing/2018/sketchyshapes" sd="251298046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tx2"/>
                </a:solidFill>
              </a:rPr>
              <a:t>Opdracht 1D: Weet Jip nu wie hij/zij is?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F2AD8FB7-7042-C96F-C458-8E68E1BD1933}"/>
              </a:ext>
            </a:extLst>
          </p:cNvPr>
          <p:cNvSpPr/>
          <p:nvPr/>
        </p:nvSpPr>
        <p:spPr>
          <a:xfrm>
            <a:off x="7751026" y="2436369"/>
            <a:ext cx="1836820" cy="1490093"/>
          </a:xfrm>
          <a:custGeom>
            <a:avLst/>
            <a:gdLst>
              <a:gd name="connsiteX0" fmla="*/ 0 w 1836820"/>
              <a:gd name="connsiteY0" fmla="*/ 0 h 1490093"/>
              <a:gd name="connsiteX1" fmla="*/ 477573 w 1836820"/>
              <a:gd name="connsiteY1" fmla="*/ 0 h 1490093"/>
              <a:gd name="connsiteX2" fmla="*/ 900042 w 1836820"/>
              <a:gd name="connsiteY2" fmla="*/ 0 h 1490093"/>
              <a:gd name="connsiteX3" fmla="*/ 1395983 w 1836820"/>
              <a:gd name="connsiteY3" fmla="*/ 0 h 1490093"/>
              <a:gd name="connsiteX4" fmla="*/ 1836820 w 1836820"/>
              <a:gd name="connsiteY4" fmla="*/ 0 h 1490093"/>
              <a:gd name="connsiteX5" fmla="*/ 1836820 w 1836820"/>
              <a:gd name="connsiteY5" fmla="*/ 526500 h 1490093"/>
              <a:gd name="connsiteX6" fmla="*/ 1836820 w 1836820"/>
              <a:gd name="connsiteY6" fmla="*/ 993395 h 1490093"/>
              <a:gd name="connsiteX7" fmla="*/ 1836820 w 1836820"/>
              <a:gd name="connsiteY7" fmla="*/ 1490093 h 1490093"/>
              <a:gd name="connsiteX8" fmla="*/ 1377615 w 1836820"/>
              <a:gd name="connsiteY8" fmla="*/ 1490093 h 1490093"/>
              <a:gd name="connsiteX9" fmla="*/ 881674 w 1836820"/>
              <a:gd name="connsiteY9" fmla="*/ 1490093 h 1490093"/>
              <a:gd name="connsiteX10" fmla="*/ 0 w 1836820"/>
              <a:gd name="connsiteY10" fmla="*/ 1490093 h 1490093"/>
              <a:gd name="connsiteX11" fmla="*/ 0 w 1836820"/>
              <a:gd name="connsiteY11" fmla="*/ 993395 h 1490093"/>
              <a:gd name="connsiteX12" fmla="*/ 0 w 1836820"/>
              <a:gd name="connsiteY12" fmla="*/ 496698 h 1490093"/>
              <a:gd name="connsiteX13" fmla="*/ 0 w 1836820"/>
              <a:gd name="connsiteY13" fmla="*/ 0 h 1490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36820" h="1490093" fill="none" extrusionOk="0">
                <a:moveTo>
                  <a:pt x="0" y="0"/>
                </a:moveTo>
                <a:cubicBezTo>
                  <a:pt x="216576" y="-39106"/>
                  <a:pt x="318830" y="1979"/>
                  <a:pt x="477573" y="0"/>
                </a:cubicBezTo>
                <a:cubicBezTo>
                  <a:pt x="636316" y="-1979"/>
                  <a:pt x="693943" y="30187"/>
                  <a:pt x="900042" y="0"/>
                </a:cubicBezTo>
                <a:cubicBezTo>
                  <a:pt x="1106141" y="-30187"/>
                  <a:pt x="1293371" y="58404"/>
                  <a:pt x="1395983" y="0"/>
                </a:cubicBezTo>
                <a:cubicBezTo>
                  <a:pt x="1498595" y="-58404"/>
                  <a:pt x="1645285" y="20202"/>
                  <a:pt x="1836820" y="0"/>
                </a:cubicBezTo>
                <a:cubicBezTo>
                  <a:pt x="1869455" y="243757"/>
                  <a:pt x="1807739" y="417664"/>
                  <a:pt x="1836820" y="526500"/>
                </a:cubicBezTo>
                <a:cubicBezTo>
                  <a:pt x="1865901" y="635336"/>
                  <a:pt x="1833059" y="773025"/>
                  <a:pt x="1836820" y="993395"/>
                </a:cubicBezTo>
                <a:cubicBezTo>
                  <a:pt x="1840581" y="1213766"/>
                  <a:pt x="1778830" y="1335107"/>
                  <a:pt x="1836820" y="1490093"/>
                </a:cubicBezTo>
                <a:cubicBezTo>
                  <a:pt x="1732874" y="1523596"/>
                  <a:pt x="1494522" y="1484728"/>
                  <a:pt x="1377615" y="1490093"/>
                </a:cubicBezTo>
                <a:cubicBezTo>
                  <a:pt x="1260708" y="1495458"/>
                  <a:pt x="1021060" y="1473045"/>
                  <a:pt x="881674" y="1490093"/>
                </a:cubicBezTo>
                <a:cubicBezTo>
                  <a:pt x="742288" y="1507141"/>
                  <a:pt x="293514" y="1473893"/>
                  <a:pt x="0" y="1490093"/>
                </a:cubicBezTo>
                <a:cubicBezTo>
                  <a:pt x="-5134" y="1335004"/>
                  <a:pt x="43840" y="1109696"/>
                  <a:pt x="0" y="993395"/>
                </a:cubicBezTo>
                <a:cubicBezTo>
                  <a:pt x="-43840" y="877094"/>
                  <a:pt x="41949" y="597557"/>
                  <a:pt x="0" y="496698"/>
                </a:cubicBezTo>
                <a:cubicBezTo>
                  <a:pt x="-41949" y="395839"/>
                  <a:pt x="26869" y="201020"/>
                  <a:pt x="0" y="0"/>
                </a:cubicBezTo>
                <a:close/>
              </a:path>
              <a:path w="1836820" h="1490093" stroke="0" extrusionOk="0">
                <a:moveTo>
                  <a:pt x="0" y="0"/>
                </a:moveTo>
                <a:cubicBezTo>
                  <a:pt x="157948" y="-41134"/>
                  <a:pt x="296750" y="55397"/>
                  <a:pt x="477573" y="0"/>
                </a:cubicBezTo>
                <a:cubicBezTo>
                  <a:pt x="658396" y="-55397"/>
                  <a:pt x="701803" y="37482"/>
                  <a:pt x="918410" y="0"/>
                </a:cubicBezTo>
                <a:cubicBezTo>
                  <a:pt x="1135017" y="-37482"/>
                  <a:pt x="1210897" y="24296"/>
                  <a:pt x="1377615" y="0"/>
                </a:cubicBezTo>
                <a:cubicBezTo>
                  <a:pt x="1544333" y="-24296"/>
                  <a:pt x="1703671" y="13833"/>
                  <a:pt x="1836820" y="0"/>
                </a:cubicBezTo>
                <a:cubicBezTo>
                  <a:pt x="1863264" y="107645"/>
                  <a:pt x="1826546" y="342222"/>
                  <a:pt x="1836820" y="496698"/>
                </a:cubicBezTo>
                <a:cubicBezTo>
                  <a:pt x="1847094" y="651174"/>
                  <a:pt x="1813107" y="767930"/>
                  <a:pt x="1836820" y="1023197"/>
                </a:cubicBezTo>
                <a:cubicBezTo>
                  <a:pt x="1860533" y="1278464"/>
                  <a:pt x="1791609" y="1369897"/>
                  <a:pt x="1836820" y="1490093"/>
                </a:cubicBezTo>
                <a:cubicBezTo>
                  <a:pt x="1697871" y="1539571"/>
                  <a:pt x="1509002" y="1458306"/>
                  <a:pt x="1414351" y="1490093"/>
                </a:cubicBezTo>
                <a:cubicBezTo>
                  <a:pt x="1319700" y="1521880"/>
                  <a:pt x="1100624" y="1454244"/>
                  <a:pt x="1010251" y="1490093"/>
                </a:cubicBezTo>
                <a:cubicBezTo>
                  <a:pt x="919878" y="1525942"/>
                  <a:pt x="736700" y="1458168"/>
                  <a:pt x="587782" y="1490093"/>
                </a:cubicBezTo>
                <a:cubicBezTo>
                  <a:pt x="438864" y="1522018"/>
                  <a:pt x="289097" y="1470294"/>
                  <a:pt x="0" y="1490093"/>
                </a:cubicBezTo>
                <a:cubicBezTo>
                  <a:pt x="-49098" y="1300050"/>
                  <a:pt x="29024" y="1142344"/>
                  <a:pt x="0" y="1008296"/>
                </a:cubicBezTo>
                <a:cubicBezTo>
                  <a:pt x="-29024" y="874248"/>
                  <a:pt x="30622" y="632125"/>
                  <a:pt x="0" y="481797"/>
                </a:cubicBezTo>
                <a:cubicBezTo>
                  <a:pt x="-30622" y="331469"/>
                  <a:pt x="20689" y="176032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extLst>
              <a:ext uri="{C807C97D-BFC1-408E-A445-0C87EB9F89A2}">
                <ask:lineSketchStyleProps xmlns:ask="http://schemas.microsoft.com/office/drawing/2018/sketchyshapes" sd="251298046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tx2"/>
                </a:solidFill>
              </a:rPr>
              <a:t>Hoe denk/dacht jij over Jip?</a:t>
            </a:r>
          </a:p>
        </p:txBody>
      </p:sp>
      <p:sp>
        <p:nvSpPr>
          <p:cNvPr id="12" name="Stroomdiagram: Alternatief proces 4">
            <a:extLst>
              <a:ext uri="{FF2B5EF4-FFF2-40B4-BE49-F238E27FC236}">
                <a16:creationId xmlns:a16="http://schemas.microsoft.com/office/drawing/2014/main" id="{B338005F-7312-EAEE-5D79-DC982A640169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Werkblad</a:t>
            </a:r>
          </a:p>
        </p:txBody>
      </p:sp>
    </p:spTree>
    <p:extLst>
      <p:ext uri="{BB962C8B-B14F-4D97-AF65-F5344CB8AC3E}">
        <p14:creationId xmlns:p14="http://schemas.microsoft.com/office/powerpoint/2010/main" val="2047582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8689CA-5A55-B7E8-B8C5-4EA8E45E3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7" name="Rectangle 1066">
            <a:extLst>
              <a:ext uri="{FF2B5EF4-FFF2-40B4-BE49-F238E27FC236}">
                <a16:creationId xmlns:a16="http://schemas.microsoft.com/office/drawing/2014/main" id="{591C9781-1BFB-4400-A1AC-1BEAE6728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CAB32CAD-5F08-4EE4-B80D-A9E62A650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6781800" cy="54864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564E3FA-72E7-E1E7-0A27-C92D42C6D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7552" y="1371599"/>
            <a:ext cx="5020236" cy="2360429"/>
          </a:xfrm>
        </p:spPr>
        <p:txBody>
          <a:bodyPr>
            <a:normAutofit/>
          </a:bodyPr>
          <a:lstStyle/>
          <a:p>
            <a:r>
              <a:rPr lang="nl-NL">
                <a:solidFill>
                  <a:schemeClr val="bg2"/>
                </a:solidFill>
              </a:rPr>
              <a:t>Zelfstandig werken aan de opdracht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95FF04F-AC67-D436-2BAE-285A9B19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114800"/>
            <a:ext cx="5410200" cy="1371601"/>
          </a:xfrm>
        </p:spPr>
        <p:txBody>
          <a:bodyPr>
            <a:normAutofit/>
          </a:bodyPr>
          <a:lstStyle/>
          <a:p>
            <a:r>
              <a:rPr lang="nl-NL">
                <a:solidFill>
                  <a:schemeClr val="bg1"/>
                </a:solidFill>
              </a:rPr>
              <a:t>Maak opdracht 1</a:t>
            </a:r>
          </a:p>
        </p:txBody>
      </p:sp>
      <p:pic>
        <p:nvPicPr>
          <p:cNvPr id="6" name="Afbeelding 5" descr="Afbeelding met schets, Menselijk gezicht, portret, Lijnillustraties&#10;&#10;Door AI gegenereerde inhoud is mogelijk onjuist.">
            <a:extLst>
              <a:ext uri="{FF2B5EF4-FFF2-40B4-BE49-F238E27FC236}">
                <a16:creationId xmlns:a16="http://schemas.microsoft.com/office/drawing/2014/main" id="{B5CB4E80-5F43-4D5E-56CB-A62EEA272A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5830" y="0"/>
            <a:ext cx="3967939" cy="6858000"/>
          </a:xfrm>
          <a:prstGeom prst="rect">
            <a:avLst/>
          </a:prstGeom>
        </p:spPr>
      </p:pic>
      <p:sp>
        <p:nvSpPr>
          <p:cNvPr id="4" name="Stroomdiagram: Alternatief proces 4">
            <a:extLst>
              <a:ext uri="{FF2B5EF4-FFF2-40B4-BE49-F238E27FC236}">
                <a16:creationId xmlns:a16="http://schemas.microsoft.com/office/drawing/2014/main" id="{68BA6C0A-FA81-424E-FD41-363A7C8AD694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Werkblad</a:t>
            </a:r>
          </a:p>
        </p:txBody>
      </p:sp>
    </p:spTree>
    <p:extLst>
      <p:ext uri="{BB962C8B-B14F-4D97-AF65-F5344CB8AC3E}">
        <p14:creationId xmlns:p14="http://schemas.microsoft.com/office/powerpoint/2010/main" val="56370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CE79E7-88D0-EE7C-DA14-6969436FE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0" name="Rectangle 1059">
            <a:extLst>
              <a:ext uri="{FF2B5EF4-FFF2-40B4-BE49-F238E27FC236}">
                <a16:creationId xmlns:a16="http://schemas.microsoft.com/office/drawing/2014/main" id="{73A20985-CAE6-C60D-52EE-2D80A2B25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Afbeelding 7" descr="Afbeelding met schets, zwart-wit, tekening, kunst&#10;&#10;Door AI gegenereerde inhoud is mogelijk onjuist.">
            <a:extLst>
              <a:ext uri="{FF2B5EF4-FFF2-40B4-BE49-F238E27FC236}">
                <a16:creationId xmlns:a16="http://schemas.microsoft.com/office/drawing/2014/main" id="{B514A369-111C-9CE1-E233-463131315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754087"/>
            <a:ext cx="12284529" cy="12460023"/>
          </a:xfrm>
          <a:prstGeom prst="rect">
            <a:avLst/>
          </a:prstGeom>
        </p:spPr>
      </p:pic>
      <p:sp>
        <p:nvSpPr>
          <p:cNvPr id="1062" name="Rectangle 1061">
            <a:extLst>
              <a:ext uri="{FF2B5EF4-FFF2-40B4-BE49-F238E27FC236}">
                <a16:creationId xmlns:a16="http://schemas.microsoft.com/office/drawing/2014/main" id="{5BAD5670-0143-1223-6596-DB605CDF6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1600" y="1732305"/>
            <a:ext cx="3390900" cy="348299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E39516A-00FA-0189-66FB-A0E6D5D712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1267" y="2057399"/>
            <a:ext cx="2591567" cy="1734671"/>
          </a:xfrm>
        </p:spPr>
        <p:txBody>
          <a:bodyPr>
            <a:normAutofit/>
          </a:bodyPr>
          <a:lstStyle/>
          <a:p>
            <a:r>
              <a:rPr lang="nl-NL" sz="3000" dirty="0">
                <a:solidFill>
                  <a:schemeClr val="bg2"/>
                </a:solidFill>
              </a:rPr>
              <a:t>Opdracht 2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C6535C0-67C1-04FC-7A66-2218D8BCC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34531" y="3986140"/>
            <a:ext cx="2665038" cy="814460"/>
          </a:xfrm>
        </p:spPr>
        <p:txBody>
          <a:bodyPr>
            <a:normAutofit/>
          </a:bodyPr>
          <a:lstStyle/>
          <a:p>
            <a:r>
              <a:rPr lang="nl-NL" sz="2000" dirty="0">
                <a:solidFill>
                  <a:schemeClr val="bg1"/>
                </a:solidFill>
              </a:rPr>
              <a:t>Van boek naar echte wereld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00E48378-0EAA-36BF-1771-FADC86CECF65}"/>
              </a:ext>
            </a:extLst>
          </p:cNvPr>
          <p:cNvSpPr/>
          <p:nvPr/>
        </p:nvSpPr>
        <p:spPr>
          <a:xfrm>
            <a:off x="6095999" y="1096621"/>
            <a:ext cx="2100831" cy="1490093"/>
          </a:xfrm>
          <a:custGeom>
            <a:avLst/>
            <a:gdLst>
              <a:gd name="connsiteX0" fmla="*/ 0 w 2100831"/>
              <a:gd name="connsiteY0" fmla="*/ 0 h 1490093"/>
              <a:gd name="connsiteX1" fmla="*/ 546216 w 2100831"/>
              <a:gd name="connsiteY1" fmla="*/ 0 h 1490093"/>
              <a:gd name="connsiteX2" fmla="*/ 1029407 w 2100831"/>
              <a:gd name="connsiteY2" fmla="*/ 0 h 1490093"/>
              <a:gd name="connsiteX3" fmla="*/ 1596632 w 2100831"/>
              <a:gd name="connsiteY3" fmla="*/ 0 h 1490093"/>
              <a:gd name="connsiteX4" fmla="*/ 2100831 w 2100831"/>
              <a:gd name="connsiteY4" fmla="*/ 0 h 1490093"/>
              <a:gd name="connsiteX5" fmla="*/ 2100831 w 2100831"/>
              <a:gd name="connsiteY5" fmla="*/ 526500 h 1490093"/>
              <a:gd name="connsiteX6" fmla="*/ 2100831 w 2100831"/>
              <a:gd name="connsiteY6" fmla="*/ 993395 h 1490093"/>
              <a:gd name="connsiteX7" fmla="*/ 2100831 w 2100831"/>
              <a:gd name="connsiteY7" fmla="*/ 1490093 h 1490093"/>
              <a:gd name="connsiteX8" fmla="*/ 1575623 w 2100831"/>
              <a:gd name="connsiteY8" fmla="*/ 1490093 h 1490093"/>
              <a:gd name="connsiteX9" fmla="*/ 1008399 w 2100831"/>
              <a:gd name="connsiteY9" fmla="*/ 1490093 h 1490093"/>
              <a:gd name="connsiteX10" fmla="*/ 0 w 2100831"/>
              <a:gd name="connsiteY10" fmla="*/ 1490093 h 1490093"/>
              <a:gd name="connsiteX11" fmla="*/ 0 w 2100831"/>
              <a:gd name="connsiteY11" fmla="*/ 993395 h 1490093"/>
              <a:gd name="connsiteX12" fmla="*/ 0 w 2100831"/>
              <a:gd name="connsiteY12" fmla="*/ 496698 h 1490093"/>
              <a:gd name="connsiteX13" fmla="*/ 0 w 2100831"/>
              <a:gd name="connsiteY13" fmla="*/ 0 h 1490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00831" h="1490093" fill="none" extrusionOk="0">
                <a:moveTo>
                  <a:pt x="0" y="0"/>
                </a:moveTo>
                <a:cubicBezTo>
                  <a:pt x="151065" y="-38122"/>
                  <a:pt x="356544" y="63171"/>
                  <a:pt x="546216" y="0"/>
                </a:cubicBezTo>
                <a:cubicBezTo>
                  <a:pt x="735888" y="-63171"/>
                  <a:pt x="851678" y="4188"/>
                  <a:pt x="1029407" y="0"/>
                </a:cubicBezTo>
                <a:cubicBezTo>
                  <a:pt x="1207136" y="-4188"/>
                  <a:pt x="1405345" y="43092"/>
                  <a:pt x="1596632" y="0"/>
                </a:cubicBezTo>
                <a:cubicBezTo>
                  <a:pt x="1787919" y="-43092"/>
                  <a:pt x="1996035" y="45691"/>
                  <a:pt x="2100831" y="0"/>
                </a:cubicBezTo>
                <a:cubicBezTo>
                  <a:pt x="2133466" y="243757"/>
                  <a:pt x="2071750" y="417664"/>
                  <a:pt x="2100831" y="526500"/>
                </a:cubicBezTo>
                <a:cubicBezTo>
                  <a:pt x="2129912" y="635336"/>
                  <a:pt x="2097070" y="773025"/>
                  <a:pt x="2100831" y="993395"/>
                </a:cubicBezTo>
                <a:cubicBezTo>
                  <a:pt x="2104592" y="1213766"/>
                  <a:pt x="2042841" y="1335107"/>
                  <a:pt x="2100831" y="1490093"/>
                </a:cubicBezTo>
                <a:cubicBezTo>
                  <a:pt x="1913580" y="1521290"/>
                  <a:pt x="1837226" y="1435631"/>
                  <a:pt x="1575623" y="1490093"/>
                </a:cubicBezTo>
                <a:cubicBezTo>
                  <a:pt x="1314020" y="1544555"/>
                  <a:pt x="1266129" y="1469045"/>
                  <a:pt x="1008399" y="1490093"/>
                </a:cubicBezTo>
                <a:cubicBezTo>
                  <a:pt x="750669" y="1511141"/>
                  <a:pt x="410300" y="1414542"/>
                  <a:pt x="0" y="1490093"/>
                </a:cubicBezTo>
                <a:cubicBezTo>
                  <a:pt x="-5134" y="1335004"/>
                  <a:pt x="43840" y="1109696"/>
                  <a:pt x="0" y="993395"/>
                </a:cubicBezTo>
                <a:cubicBezTo>
                  <a:pt x="-43840" y="877094"/>
                  <a:pt x="41949" y="597557"/>
                  <a:pt x="0" y="496698"/>
                </a:cubicBezTo>
                <a:cubicBezTo>
                  <a:pt x="-41949" y="395839"/>
                  <a:pt x="26869" y="201020"/>
                  <a:pt x="0" y="0"/>
                </a:cubicBezTo>
                <a:close/>
              </a:path>
              <a:path w="2100831" h="1490093" stroke="0" extrusionOk="0">
                <a:moveTo>
                  <a:pt x="0" y="0"/>
                </a:moveTo>
                <a:cubicBezTo>
                  <a:pt x="236757" y="-31823"/>
                  <a:pt x="307378" y="50576"/>
                  <a:pt x="546216" y="0"/>
                </a:cubicBezTo>
                <a:cubicBezTo>
                  <a:pt x="785054" y="-50576"/>
                  <a:pt x="919795" y="17003"/>
                  <a:pt x="1050416" y="0"/>
                </a:cubicBezTo>
                <a:cubicBezTo>
                  <a:pt x="1181037" y="-17003"/>
                  <a:pt x="1341242" y="35078"/>
                  <a:pt x="1575623" y="0"/>
                </a:cubicBezTo>
                <a:cubicBezTo>
                  <a:pt x="1810004" y="-35078"/>
                  <a:pt x="1934558" y="45135"/>
                  <a:pt x="2100831" y="0"/>
                </a:cubicBezTo>
                <a:cubicBezTo>
                  <a:pt x="2127275" y="107645"/>
                  <a:pt x="2090557" y="342222"/>
                  <a:pt x="2100831" y="496698"/>
                </a:cubicBezTo>
                <a:cubicBezTo>
                  <a:pt x="2111105" y="651174"/>
                  <a:pt x="2077118" y="767930"/>
                  <a:pt x="2100831" y="1023197"/>
                </a:cubicBezTo>
                <a:cubicBezTo>
                  <a:pt x="2124544" y="1278464"/>
                  <a:pt x="2055620" y="1369897"/>
                  <a:pt x="2100831" y="1490093"/>
                </a:cubicBezTo>
                <a:cubicBezTo>
                  <a:pt x="1869434" y="1510302"/>
                  <a:pt x="1742326" y="1460011"/>
                  <a:pt x="1617640" y="1490093"/>
                </a:cubicBezTo>
                <a:cubicBezTo>
                  <a:pt x="1492954" y="1520175"/>
                  <a:pt x="1331533" y="1473609"/>
                  <a:pt x="1155457" y="1490093"/>
                </a:cubicBezTo>
                <a:cubicBezTo>
                  <a:pt x="979381" y="1506577"/>
                  <a:pt x="885374" y="1448402"/>
                  <a:pt x="672266" y="1490093"/>
                </a:cubicBezTo>
                <a:cubicBezTo>
                  <a:pt x="459158" y="1531784"/>
                  <a:pt x="245161" y="1467375"/>
                  <a:pt x="0" y="1490093"/>
                </a:cubicBezTo>
                <a:cubicBezTo>
                  <a:pt x="-49098" y="1300050"/>
                  <a:pt x="29024" y="1142344"/>
                  <a:pt x="0" y="1008296"/>
                </a:cubicBezTo>
                <a:cubicBezTo>
                  <a:pt x="-29024" y="874248"/>
                  <a:pt x="30622" y="632125"/>
                  <a:pt x="0" y="481797"/>
                </a:cubicBezTo>
                <a:cubicBezTo>
                  <a:pt x="-30622" y="331469"/>
                  <a:pt x="20689" y="176032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extLst>
              <a:ext uri="{C807C97D-BFC1-408E-A445-0C87EB9F89A2}">
                <ask:lineSketchStyleProps xmlns:ask="http://schemas.microsoft.com/office/drawing/2018/sketchyshapes" sd="251298046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tx2"/>
                </a:solidFill>
              </a:rPr>
              <a:t>Schrijf een kort advies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0CA65934-C5CB-2001-CB54-2563A3F882AA}"/>
              </a:ext>
            </a:extLst>
          </p:cNvPr>
          <p:cNvSpPr/>
          <p:nvPr/>
        </p:nvSpPr>
        <p:spPr>
          <a:xfrm>
            <a:off x="9482249" y="1566180"/>
            <a:ext cx="1703107" cy="1490094"/>
          </a:xfrm>
          <a:custGeom>
            <a:avLst/>
            <a:gdLst>
              <a:gd name="connsiteX0" fmla="*/ 0 w 1703107"/>
              <a:gd name="connsiteY0" fmla="*/ 0 h 1490094"/>
              <a:gd name="connsiteX1" fmla="*/ 601764 w 1703107"/>
              <a:gd name="connsiteY1" fmla="*/ 0 h 1490094"/>
              <a:gd name="connsiteX2" fmla="*/ 1152436 w 1703107"/>
              <a:gd name="connsiteY2" fmla="*/ 0 h 1490094"/>
              <a:gd name="connsiteX3" fmla="*/ 1703107 w 1703107"/>
              <a:gd name="connsiteY3" fmla="*/ 0 h 1490094"/>
              <a:gd name="connsiteX4" fmla="*/ 1703107 w 1703107"/>
              <a:gd name="connsiteY4" fmla="*/ 466896 h 1490094"/>
              <a:gd name="connsiteX5" fmla="*/ 1703107 w 1703107"/>
              <a:gd name="connsiteY5" fmla="*/ 918891 h 1490094"/>
              <a:gd name="connsiteX6" fmla="*/ 1703107 w 1703107"/>
              <a:gd name="connsiteY6" fmla="*/ 1490094 h 1490094"/>
              <a:gd name="connsiteX7" fmla="*/ 1101343 w 1703107"/>
              <a:gd name="connsiteY7" fmla="*/ 1490094 h 1490094"/>
              <a:gd name="connsiteX8" fmla="*/ 516609 w 1703107"/>
              <a:gd name="connsiteY8" fmla="*/ 1490094 h 1490094"/>
              <a:gd name="connsiteX9" fmla="*/ 0 w 1703107"/>
              <a:gd name="connsiteY9" fmla="*/ 1490094 h 1490094"/>
              <a:gd name="connsiteX10" fmla="*/ 0 w 1703107"/>
              <a:gd name="connsiteY10" fmla="*/ 963594 h 1490094"/>
              <a:gd name="connsiteX11" fmla="*/ 0 w 1703107"/>
              <a:gd name="connsiteY11" fmla="*/ 481797 h 1490094"/>
              <a:gd name="connsiteX12" fmla="*/ 0 w 1703107"/>
              <a:gd name="connsiteY12" fmla="*/ 0 h 1490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03107" h="1490094" fill="none" extrusionOk="0">
                <a:moveTo>
                  <a:pt x="0" y="0"/>
                </a:moveTo>
                <a:cubicBezTo>
                  <a:pt x="150054" y="-28026"/>
                  <a:pt x="371244" y="6925"/>
                  <a:pt x="601764" y="0"/>
                </a:cubicBezTo>
                <a:cubicBezTo>
                  <a:pt x="832284" y="-6925"/>
                  <a:pt x="931255" y="58325"/>
                  <a:pt x="1152436" y="0"/>
                </a:cubicBezTo>
                <a:cubicBezTo>
                  <a:pt x="1373617" y="-58325"/>
                  <a:pt x="1528281" y="55402"/>
                  <a:pt x="1703107" y="0"/>
                </a:cubicBezTo>
                <a:cubicBezTo>
                  <a:pt x="1751571" y="115787"/>
                  <a:pt x="1659645" y="370028"/>
                  <a:pt x="1703107" y="466896"/>
                </a:cubicBezTo>
                <a:cubicBezTo>
                  <a:pt x="1746569" y="563764"/>
                  <a:pt x="1665195" y="822071"/>
                  <a:pt x="1703107" y="918891"/>
                </a:cubicBezTo>
                <a:cubicBezTo>
                  <a:pt x="1741019" y="1015711"/>
                  <a:pt x="1653113" y="1352856"/>
                  <a:pt x="1703107" y="1490094"/>
                </a:cubicBezTo>
                <a:cubicBezTo>
                  <a:pt x="1549987" y="1499958"/>
                  <a:pt x="1252813" y="1438768"/>
                  <a:pt x="1101343" y="1490094"/>
                </a:cubicBezTo>
                <a:cubicBezTo>
                  <a:pt x="949873" y="1541420"/>
                  <a:pt x="797291" y="1431649"/>
                  <a:pt x="516609" y="1490094"/>
                </a:cubicBezTo>
                <a:cubicBezTo>
                  <a:pt x="235927" y="1548539"/>
                  <a:pt x="236446" y="1468160"/>
                  <a:pt x="0" y="1490094"/>
                </a:cubicBezTo>
                <a:cubicBezTo>
                  <a:pt x="-42805" y="1280689"/>
                  <a:pt x="33298" y="1214114"/>
                  <a:pt x="0" y="963594"/>
                </a:cubicBezTo>
                <a:cubicBezTo>
                  <a:pt x="-33298" y="713074"/>
                  <a:pt x="50989" y="698488"/>
                  <a:pt x="0" y="481797"/>
                </a:cubicBezTo>
                <a:cubicBezTo>
                  <a:pt x="-50989" y="265106"/>
                  <a:pt x="40875" y="182772"/>
                  <a:pt x="0" y="0"/>
                </a:cubicBezTo>
                <a:close/>
              </a:path>
              <a:path w="1703107" h="1490094" stroke="0" extrusionOk="0">
                <a:moveTo>
                  <a:pt x="0" y="0"/>
                </a:moveTo>
                <a:cubicBezTo>
                  <a:pt x="223953" y="-3831"/>
                  <a:pt x="448261" y="45929"/>
                  <a:pt x="584733" y="0"/>
                </a:cubicBezTo>
                <a:cubicBezTo>
                  <a:pt x="721205" y="-45929"/>
                  <a:pt x="942377" y="49313"/>
                  <a:pt x="1135405" y="0"/>
                </a:cubicBezTo>
                <a:cubicBezTo>
                  <a:pt x="1328433" y="-49313"/>
                  <a:pt x="1473502" y="13442"/>
                  <a:pt x="1703107" y="0"/>
                </a:cubicBezTo>
                <a:cubicBezTo>
                  <a:pt x="1758000" y="105736"/>
                  <a:pt x="1668325" y="307596"/>
                  <a:pt x="1703107" y="466896"/>
                </a:cubicBezTo>
                <a:cubicBezTo>
                  <a:pt x="1737889" y="626196"/>
                  <a:pt x="1676328" y="743846"/>
                  <a:pt x="1703107" y="993396"/>
                </a:cubicBezTo>
                <a:cubicBezTo>
                  <a:pt x="1729886" y="1242946"/>
                  <a:pt x="1668737" y="1354063"/>
                  <a:pt x="1703107" y="1490094"/>
                </a:cubicBezTo>
                <a:cubicBezTo>
                  <a:pt x="1577539" y="1522252"/>
                  <a:pt x="1316263" y="1457151"/>
                  <a:pt x="1135405" y="1490094"/>
                </a:cubicBezTo>
                <a:cubicBezTo>
                  <a:pt x="954547" y="1523037"/>
                  <a:pt x="795352" y="1446286"/>
                  <a:pt x="533640" y="1490094"/>
                </a:cubicBezTo>
                <a:cubicBezTo>
                  <a:pt x="271928" y="1533902"/>
                  <a:pt x="215250" y="1477271"/>
                  <a:pt x="0" y="1490094"/>
                </a:cubicBezTo>
                <a:cubicBezTo>
                  <a:pt x="-30987" y="1372459"/>
                  <a:pt x="1670" y="1254841"/>
                  <a:pt x="0" y="1023198"/>
                </a:cubicBezTo>
                <a:cubicBezTo>
                  <a:pt x="-1670" y="791555"/>
                  <a:pt x="31715" y="750719"/>
                  <a:pt x="0" y="541401"/>
                </a:cubicBezTo>
                <a:cubicBezTo>
                  <a:pt x="-31715" y="332083"/>
                  <a:pt x="19546" y="124430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extLst>
              <a:ext uri="{C807C97D-BFC1-408E-A445-0C87EB9F89A2}">
                <ask:lineSketchStyleProps xmlns:ask="http://schemas.microsoft.com/office/drawing/2018/sketchyshapes" sd="251298046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tx2"/>
                </a:solidFill>
              </a:rPr>
              <a:t>Zou je dit boek aanraden?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7D2CE9D9-C1C8-FE97-2579-649CE5499D3A}"/>
              </a:ext>
            </a:extLst>
          </p:cNvPr>
          <p:cNvSpPr/>
          <p:nvPr/>
        </p:nvSpPr>
        <p:spPr>
          <a:xfrm>
            <a:off x="6862894" y="3792070"/>
            <a:ext cx="2137605" cy="1532108"/>
          </a:xfrm>
          <a:custGeom>
            <a:avLst/>
            <a:gdLst>
              <a:gd name="connsiteX0" fmla="*/ 0 w 2137605"/>
              <a:gd name="connsiteY0" fmla="*/ 0 h 1532108"/>
              <a:gd name="connsiteX1" fmla="*/ 555777 w 2137605"/>
              <a:gd name="connsiteY1" fmla="*/ 0 h 1532108"/>
              <a:gd name="connsiteX2" fmla="*/ 1047426 w 2137605"/>
              <a:gd name="connsiteY2" fmla="*/ 0 h 1532108"/>
              <a:gd name="connsiteX3" fmla="*/ 1624580 w 2137605"/>
              <a:gd name="connsiteY3" fmla="*/ 0 h 1532108"/>
              <a:gd name="connsiteX4" fmla="*/ 2137605 w 2137605"/>
              <a:gd name="connsiteY4" fmla="*/ 0 h 1532108"/>
              <a:gd name="connsiteX5" fmla="*/ 2137605 w 2137605"/>
              <a:gd name="connsiteY5" fmla="*/ 541345 h 1532108"/>
              <a:gd name="connsiteX6" fmla="*/ 2137605 w 2137605"/>
              <a:gd name="connsiteY6" fmla="*/ 1021405 h 1532108"/>
              <a:gd name="connsiteX7" fmla="*/ 2137605 w 2137605"/>
              <a:gd name="connsiteY7" fmla="*/ 1532108 h 1532108"/>
              <a:gd name="connsiteX8" fmla="*/ 1603204 w 2137605"/>
              <a:gd name="connsiteY8" fmla="*/ 1532108 h 1532108"/>
              <a:gd name="connsiteX9" fmla="*/ 1026050 w 2137605"/>
              <a:gd name="connsiteY9" fmla="*/ 1532108 h 1532108"/>
              <a:gd name="connsiteX10" fmla="*/ 0 w 2137605"/>
              <a:gd name="connsiteY10" fmla="*/ 1532108 h 1532108"/>
              <a:gd name="connsiteX11" fmla="*/ 0 w 2137605"/>
              <a:gd name="connsiteY11" fmla="*/ 1021405 h 1532108"/>
              <a:gd name="connsiteX12" fmla="*/ 0 w 2137605"/>
              <a:gd name="connsiteY12" fmla="*/ 510703 h 1532108"/>
              <a:gd name="connsiteX13" fmla="*/ 0 w 2137605"/>
              <a:gd name="connsiteY13" fmla="*/ 0 h 1532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37605" h="1532108" fill="none" extrusionOk="0">
                <a:moveTo>
                  <a:pt x="0" y="0"/>
                </a:moveTo>
                <a:cubicBezTo>
                  <a:pt x="155518" y="-58873"/>
                  <a:pt x="396454" y="28575"/>
                  <a:pt x="555777" y="0"/>
                </a:cubicBezTo>
                <a:cubicBezTo>
                  <a:pt x="715100" y="-28575"/>
                  <a:pt x="886755" y="19352"/>
                  <a:pt x="1047426" y="0"/>
                </a:cubicBezTo>
                <a:cubicBezTo>
                  <a:pt x="1208097" y="-19352"/>
                  <a:pt x="1404747" y="11161"/>
                  <a:pt x="1624580" y="0"/>
                </a:cubicBezTo>
                <a:cubicBezTo>
                  <a:pt x="1844413" y="-11161"/>
                  <a:pt x="1885997" y="44990"/>
                  <a:pt x="2137605" y="0"/>
                </a:cubicBezTo>
                <a:cubicBezTo>
                  <a:pt x="2196522" y="268194"/>
                  <a:pt x="2127715" y="330686"/>
                  <a:pt x="2137605" y="541345"/>
                </a:cubicBezTo>
                <a:cubicBezTo>
                  <a:pt x="2147495" y="752005"/>
                  <a:pt x="2109065" y="854705"/>
                  <a:pt x="2137605" y="1021405"/>
                </a:cubicBezTo>
                <a:cubicBezTo>
                  <a:pt x="2166145" y="1188105"/>
                  <a:pt x="2117126" y="1347483"/>
                  <a:pt x="2137605" y="1532108"/>
                </a:cubicBezTo>
                <a:cubicBezTo>
                  <a:pt x="1975562" y="1565579"/>
                  <a:pt x="1856628" y="1517572"/>
                  <a:pt x="1603204" y="1532108"/>
                </a:cubicBezTo>
                <a:cubicBezTo>
                  <a:pt x="1349780" y="1546644"/>
                  <a:pt x="1146547" y="1498281"/>
                  <a:pt x="1026050" y="1532108"/>
                </a:cubicBezTo>
                <a:cubicBezTo>
                  <a:pt x="905553" y="1565935"/>
                  <a:pt x="493431" y="1495543"/>
                  <a:pt x="0" y="1532108"/>
                </a:cubicBezTo>
                <a:cubicBezTo>
                  <a:pt x="-15563" y="1312715"/>
                  <a:pt x="21974" y="1253544"/>
                  <a:pt x="0" y="1021405"/>
                </a:cubicBezTo>
                <a:cubicBezTo>
                  <a:pt x="-21974" y="789266"/>
                  <a:pt x="6401" y="688931"/>
                  <a:pt x="0" y="510703"/>
                </a:cubicBezTo>
                <a:cubicBezTo>
                  <a:pt x="-6401" y="332475"/>
                  <a:pt x="20762" y="111934"/>
                  <a:pt x="0" y="0"/>
                </a:cubicBezTo>
                <a:close/>
              </a:path>
              <a:path w="2137605" h="1532108" stroke="0" extrusionOk="0">
                <a:moveTo>
                  <a:pt x="0" y="0"/>
                </a:moveTo>
                <a:cubicBezTo>
                  <a:pt x="244000" y="-33660"/>
                  <a:pt x="311088" y="32000"/>
                  <a:pt x="555777" y="0"/>
                </a:cubicBezTo>
                <a:cubicBezTo>
                  <a:pt x="800466" y="-32000"/>
                  <a:pt x="876146" y="54217"/>
                  <a:pt x="1068803" y="0"/>
                </a:cubicBezTo>
                <a:cubicBezTo>
                  <a:pt x="1261460" y="-54217"/>
                  <a:pt x="1433909" y="41673"/>
                  <a:pt x="1603204" y="0"/>
                </a:cubicBezTo>
                <a:cubicBezTo>
                  <a:pt x="1772499" y="-41673"/>
                  <a:pt x="1885398" y="1733"/>
                  <a:pt x="2137605" y="0"/>
                </a:cubicBezTo>
                <a:cubicBezTo>
                  <a:pt x="2139050" y="177578"/>
                  <a:pt x="2092493" y="367837"/>
                  <a:pt x="2137605" y="510703"/>
                </a:cubicBezTo>
                <a:cubicBezTo>
                  <a:pt x="2182717" y="653569"/>
                  <a:pt x="2129950" y="810116"/>
                  <a:pt x="2137605" y="1052047"/>
                </a:cubicBezTo>
                <a:cubicBezTo>
                  <a:pt x="2145260" y="1293978"/>
                  <a:pt x="2091356" y="1388049"/>
                  <a:pt x="2137605" y="1532108"/>
                </a:cubicBezTo>
                <a:cubicBezTo>
                  <a:pt x="2030006" y="1560249"/>
                  <a:pt x="1868214" y="1522211"/>
                  <a:pt x="1645956" y="1532108"/>
                </a:cubicBezTo>
                <a:cubicBezTo>
                  <a:pt x="1423698" y="1542005"/>
                  <a:pt x="1292532" y="1479799"/>
                  <a:pt x="1175683" y="1532108"/>
                </a:cubicBezTo>
                <a:cubicBezTo>
                  <a:pt x="1058834" y="1584417"/>
                  <a:pt x="873610" y="1501549"/>
                  <a:pt x="684034" y="1532108"/>
                </a:cubicBezTo>
                <a:cubicBezTo>
                  <a:pt x="494458" y="1562667"/>
                  <a:pt x="207126" y="1512349"/>
                  <a:pt x="0" y="1532108"/>
                </a:cubicBezTo>
                <a:cubicBezTo>
                  <a:pt x="-27213" y="1318358"/>
                  <a:pt x="13922" y="1163351"/>
                  <a:pt x="0" y="1036726"/>
                </a:cubicBezTo>
                <a:cubicBezTo>
                  <a:pt x="-13922" y="910101"/>
                  <a:pt x="2584" y="710159"/>
                  <a:pt x="0" y="495382"/>
                </a:cubicBezTo>
                <a:cubicBezTo>
                  <a:pt x="-2584" y="280605"/>
                  <a:pt x="3105" y="202634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extLst>
              <a:ext uri="{C807C97D-BFC1-408E-A445-0C87EB9F89A2}">
                <ask:lineSketchStyleProps xmlns:ask="http://schemas.microsoft.com/office/drawing/2018/sketchyshapes" sd="251298046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tx2"/>
                </a:solidFill>
              </a:rPr>
              <a:t>Wat kan dit boek betekenen voor deze persoon?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8F8D7979-F611-C6B7-6F90-1DFD6FA0CFCE}"/>
              </a:ext>
            </a:extLst>
          </p:cNvPr>
          <p:cNvSpPr/>
          <p:nvPr/>
        </p:nvSpPr>
        <p:spPr>
          <a:xfrm>
            <a:off x="7751026" y="2436369"/>
            <a:ext cx="1836820" cy="1490093"/>
          </a:xfrm>
          <a:custGeom>
            <a:avLst/>
            <a:gdLst>
              <a:gd name="connsiteX0" fmla="*/ 0 w 1836820"/>
              <a:gd name="connsiteY0" fmla="*/ 0 h 1490093"/>
              <a:gd name="connsiteX1" fmla="*/ 477573 w 1836820"/>
              <a:gd name="connsiteY1" fmla="*/ 0 h 1490093"/>
              <a:gd name="connsiteX2" fmla="*/ 900042 w 1836820"/>
              <a:gd name="connsiteY2" fmla="*/ 0 h 1490093"/>
              <a:gd name="connsiteX3" fmla="*/ 1395983 w 1836820"/>
              <a:gd name="connsiteY3" fmla="*/ 0 h 1490093"/>
              <a:gd name="connsiteX4" fmla="*/ 1836820 w 1836820"/>
              <a:gd name="connsiteY4" fmla="*/ 0 h 1490093"/>
              <a:gd name="connsiteX5" fmla="*/ 1836820 w 1836820"/>
              <a:gd name="connsiteY5" fmla="*/ 526500 h 1490093"/>
              <a:gd name="connsiteX6" fmla="*/ 1836820 w 1836820"/>
              <a:gd name="connsiteY6" fmla="*/ 993395 h 1490093"/>
              <a:gd name="connsiteX7" fmla="*/ 1836820 w 1836820"/>
              <a:gd name="connsiteY7" fmla="*/ 1490093 h 1490093"/>
              <a:gd name="connsiteX8" fmla="*/ 1377615 w 1836820"/>
              <a:gd name="connsiteY8" fmla="*/ 1490093 h 1490093"/>
              <a:gd name="connsiteX9" fmla="*/ 881674 w 1836820"/>
              <a:gd name="connsiteY9" fmla="*/ 1490093 h 1490093"/>
              <a:gd name="connsiteX10" fmla="*/ 0 w 1836820"/>
              <a:gd name="connsiteY10" fmla="*/ 1490093 h 1490093"/>
              <a:gd name="connsiteX11" fmla="*/ 0 w 1836820"/>
              <a:gd name="connsiteY11" fmla="*/ 993395 h 1490093"/>
              <a:gd name="connsiteX12" fmla="*/ 0 w 1836820"/>
              <a:gd name="connsiteY12" fmla="*/ 496698 h 1490093"/>
              <a:gd name="connsiteX13" fmla="*/ 0 w 1836820"/>
              <a:gd name="connsiteY13" fmla="*/ 0 h 1490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36820" h="1490093" fill="none" extrusionOk="0">
                <a:moveTo>
                  <a:pt x="0" y="0"/>
                </a:moveTo>
                <a:cubicBezTo>
                  <a:pt x="216576" y="-39106"/>
                  <a:pt x="318830" y="1979"/>
                  <a:pt x="477573" y="0"/>
                </a:cubicBezTo>
                <a:cubicBezTo>
                  <a:pt x="636316" y="-1979"/>
                  <a:pt x="693943" y="30187"/>
                  <a:pt x="900042" y="0"/>
                </a:cubicBezTo>
                <a:cubicBezTo>
                  <a:pt x="1106141" y="-30187"/>
                  <a:pt x="1293371" y="58404"/>
                  <a:pt x="1395983" y="0"/>
                </a:cubicBezTo>
                <a:cubicBezTo>
                  <a:pt x="1498595" y="-58404"/>
                  <a:pt x="1645285" y="20202"/>
                  <a:pt x="1836820" y="0"/>
                </a:cubicBezTo>
                <a:cubicBezTo>
                  <a:pt x="1869455" y="243757"/>
                  <a:pt x="1807739" y="417664"/>
                  <a:pt x="1836820" y="526500"/>
                </a:cubicBezTo>
                <a:cubicBezTo>
                  <a:pt x="1865901" y="635336"/>
                  <a:pt x="1833059" y="773025"/>
                  <a:pt x="1836820" y="993395"/>
                </a:cubicBezTo>
                <a:cubicBezTo>
                  <a:pt x="1840581" y="1213766"/>
                  <a:pt x="1778830" y="1335107"/>
                  <a:pt x="1836820" y="1490093"/>
                </a:cubicBezTo>
                <a:cubicBezTo>
                  <a:pt x="1732874" y="1523596"/>
                  <a:pt x="1494522" y="1484728"/>
                  <a:pt x="1377615" y="1490093"/>
                </a:cubicBezTo>
                <a:cubicBezTo>
                  <a:pt x="1260708" y="1495458"/>
                  <a:pt x="1021060" y="1473045"/>
                  <a:pt x="881674" y="1490093"/>
                </a:cubicBezTo>
                <a:cubicBezTo>
                  <a:pt x="742288" y="1507141"/>
                  <a:pt x="293514" y="1473893"/>
                  <a:pt x="0" y="1490093"/>
                </a:cubicBezTo>
                <a:cubicBezTo>
                  <a:pt x="-5134" y="1335004"/>
                  <a:pt x="43840" y="1109696"/>
                  <a:pt x="0" y="993395"/>
                </a:cubicBezTo>
                <a:cubicBezTo>
                  <a:pt x="-43840" y="877094"/>
                  <a:pt x="41949" y="597557"/>
                  <a:pt x="0" y="496698"/>
                </a:cubicBezTo>
                <a:cubicBezTo>
                  <a:pt x="-41949" y="395839"/>
                  <a:pt x="26869" y="201020"/>
                  <a:pt x="0" y="0"/>
                </a:cubicBezTo>
                <a:close/>
              </a:path>
              <a:path w="1836820" h="1490093" stroke="0" extrusionOk="0">
                <a:moveTo>
                  <a:pt x="0" y="0"/>
                </a:moveTo>
                <a:cubicBezTo>
                  <a:pt x="157948" y="-41134"/>
                  <a:pt x="296750" y="55397"/>
                  <a:pt x="477573" y="0"/>
                </a:cubicBezTo>
                <a:cubicBezTo>
                  <a:pt x="658396" y="-55397"/>
                  <a:pt x="701803" y="37482"/>
                  <a:pt x="918410" y="0"/>
                </a:cubicBezTo>
                <a:cubicBezTo>
                  <a:pt x="1135017" y="-37482"/>
                  <a:pt x="1210897" y="24296"/>
                  <a:pt x="1377615" y="0"/>
                </a:cubicBezTo>
                <a:cubicBezTo>
                  <a:pt x="1544333" y="-24296"/>
                  <a:pt x="1703671" y="13833"/>
                  <a:pt x="1836820" y="0"/>
                </a:cubicBezTo>
                <a:cubicBezTo>
                  <a:pt x="1863264" y="107645"/>
                  <a:pt x="1826546" y="342222"/>
                  <a:pt x="1836820" y="496698"/>
                </a:cubicBezTo>
                <a:cubicBezTo>
                  <a:pt x="1847094" y="651174"/>
                  <a:pt x="1813107" y="767930"/>
                  <a:pt x="1836820" y="1023197"/>
                </a:cubicBezTo>
                <a:cubicBezTo>
                  <a:pt x="1860533" y="1278464"/>
                  <a:pt x="1791609" y="1369897"/>
                  <a:pt x="1836820" y="1490093"/>
                </a:cubicBezTo>
                <a:cubicBezTo>
                  <a:pt x="1697871" y="1539571"/>
                  <a:pt x="1509002" y="1458306"/>
                  <a:pt x="1414351" y="1490093"/>
                </a:cubicBezTo>
                <a:cubicBezTo>
                  <a:pt x="1319700" y="1521880"/>
                  <a:pt x="1100624" y="1454244"/>
                  <a:pt x="1010251" y="1490093"/>
                </a:cubicBezTo>
                <a:cubicBezTo>
                  <a:pt x="919878" y="1525942"/>
                  <a:pt x="736700" y="1458168"/>
                  <a:pt x="587782" y="1490093"/>
                </a:cubicBezTo>
                <a:cubicBezTo>
                  <a:pt x="438864" y="1522018"/>
                  <a:pt x="289097" y="1470294"/>
                  <a:pt x="0" y="1490093"/>
                </a:cubicBezTo>
                <a:cubicBezTo>
                  <a:pt x="-49098" y="1300050"/>
                  <a:pt x="29024" y="1142344"/>
                  <a:pt x="0" y="1008296"/>
                </a:cubicBezTo>
                <a:cubicBezTo>
                  <a:pt x="-29024" y="874248"/>
                  <a:pt x="30622" y="632125"/>
                  <a:pt x="0" y="481797"/>
                </a:cubicBezTo>
                <a:cubicBezTo>
                  <a:pt x="-30622" y="331469"/>
                  <a:pt x="20689" y="176032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extLst>
              <a:ext uri="{C807C97D-BFC1-408E-A445-0C87EB9F89A2}">
                <ask:lineSketchStyleProps xmlns:ask="http://schemas.microsoft.com/office/drawing/2018/sketchyshapes" sd="251298046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tx2"/>
                </a:solidFill>
              </a:rPr>
              <a:t>Iemand die worstelt met genderidentiteit</a:t>
            </a:r>
          </a:p>
        </p:txBody>
      </p:sp>
      <p:sp>
        <p:nvSpPr>
          <p:cNvPr id="5" name="Stroomdiagram: Alternatief proces 4">
            <a:extLst>
              <a:ext uri="{FF2B5EF4-FFF2-40B4-BE49-F238E27FC236}">
                <a16:creationId xmlns:a16="http://schemas.microsoft.com/office/drawing/2014/main" id="{8E7B0C55-6061-261E-6E2B-1F0AD90D72EC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Werkblad</a:t>
            </a:r>
          </a:p>
        </p:txBody>
      </p:sp>
    </p:spTree>
    <p:extLst>
      <p:ext uri="{BB962C8B-B14F-4D97-AF65-F5344CB8AC3E}">
        <p14:creationId xmlns:p14="http://schemas.microsoft.com/office/powerpoint/2010/main" val="2967240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EA7CE6-AB9E-B66B-FEA9-A72ED9795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7" name="Rectangle 1066">
            <a:extLst>
              <a:ext uri="{FF2B5EF4-FFF2-40B4-BE49-F238E27FC236}">
                <a16:creationId xmlns:a16="http://schemas.microsoft.com/office/drawing/2014/main" id="{31B7580A-E6E2-EB55-A741-4B44CA17F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580C5434-5953-D594-749C-3C856E339F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6781800" cy="54864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13B67F9-77B4-F10D-2F70-F13D26AF2D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7552" y="1371599"/>
            <a:ext cx="5020236" cy="2360429"/>
          </a:xfrm>
        </p:spPr>
        <p:txBody>
          <a:bodyPr>
            <a:normAutofit/>
          </a:bodyPr>
          <a:lstStyle/>
          <a:p>
            <a:r>
              <a:rPr lang="nl-NL">
                <a:solidFill>
                  <a:schemeClr val="bg2"/>
                </a:solidFill>
              </a:rPr>
              <a:t>Zelfstandig werken aan de opdracht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9E32EDD-F0E7-5B36-F1AD-4C69701F96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114800"/>
            <a:ext cx="5410200" cy="1371601"/>
          </a:xfrm>
        </p:spPr>
        <p:txBody>
          <a:bodyPr>
            <a:norm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Maak opdracht 2</a:t>
            </a:r>
          </a:p>
        </p:txBody>
      </p:sp>
      <p:pic>
        <p:nvPicPr>
          <p:cNvPr id="5" name="Afbeelding 4" descr="Afbeelding met schets, Menselijk gezicht, portret, Lijnillustraties&#10;&#10;Door AI gegenereerde inhoud is mogelijk onjuist.">
            <a:extLst>
              <a:ext uri="{FF2B5EF4-FFF2-40B4-BE49-F238E27FC236}">
                <a16:creationId xmlns:a16="http://schemas.microsoft.com/office/drawing/2014/main" id="{B2E35B5A-55BE-F346-5DCB-D2C01DFEE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5830" y="0"/>
            <a:ext cx="3967939" cy="6858000"/>
          </a:xfrm>
          <a:prstGeom prst="rect">
            <a:avLst/>
          </a:prstGeom>
        </p:spPr>
      </p:pic>
      <p:sp>
        <p:nvSpPr>
          <p:cNvPr id="4" name="Stroomdiagram: Alternatief proces 4">
            <a:extLst>
              <a:ext uri="{FF2B5EF4-FFF2-40B4-BE49-F238E27FC236}">
                <a16:creationId xmlns:a16="http://schemas.microsoft.com/office/drawing/2014/main" id="{5697E31E-23F5-AC9C-9C94-84A825714D18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Werkblad</a:t>
            </a:r>
          </a:p>
        </p:txBody>
      </p:sp>
    </p:spTree>
    <p:extLst>
      <p:ext uri="{BB962C8B-B14F-4D97-AF65-F5344CB8AC3E}">
        <p14:creationId xmlns:p14="http://schemas.microsoft.com/office/powerpoint/2010/main" val="3063626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0C1BCF-AF08-E56E-A942-83FAD6563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0" name="Rectangle 1059">
            <a:extLst>
              <a:ext uri="{FF2B5EF4-FFF2-40B4-BE49-F238E27FC236}">
                <a16:creationId xmlns:a16="http://schemas.microsoft.com/office/drawing/2014/main" id="{7CA5CC7B-1FB6-8C3F-8566-85A1EA4CDC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4228D59-557E-02E3-01FC-37DD79CF0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49" y="-3415427"/>
            <a:ext cx="12211049" cy="14414994"/>
          </a:xfrm>
          <a:prstGeom prst="rect">
            <a:avLst/>
          </a:prstGeom>
        </p:spPr>
      </p:pic>
      <p:sp>
        <p:nvSpPr>
          <p:cNvPr id="1062" name="Rectangle 1061">
            <a:extLst>
              <a:ext uri="{FF2B5EF4-FFF2-40B4-BE49-F238E27FC236}">
                <a16:creationId xmlns:a16="http://schemas.microsoft.com/office/drawing/2014/main" id="{D409E8B2-9901-3AFF-3BDE-BD0C69CE8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1600" y="1732305"/>
            <a:ext cx="3390900" cy="348299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DF5773-FD1E-0610-7940-42519B6B89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1267" y="2057399"/>
            <a:ext cx="2591567" cy="1734671"/>
          </a:xfrm>
        </p:spPr>
        <p:txBody>
          <a:bodyPr>
            <a:normAutofit/>
          </a:bodyPr>
          <a:lstStyle/>
          <a:p>
            <a:r>
              <a:rPr lang="nl-NL" sz="3000" dirty="0">
                <a:solidFill>
                  <a:schemeClr val="bg2"/>
                </a:solidFill>
              </a:rPr>
              <a:t>Opdracht 3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197D5E9-A486-C02C-5335-E15CF1651A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34531" y="3986140"/>
            <a:ext cx="2665038" cy="814460"/>
          </a:xfrm>
        </p:spPr>
        <p:txBody>
          <a:bodyPr>
            <a:normAutofit/>
          </a:bodyPr>
          <a:lstStyle/>
          <a:p>
            <a:r>
              <a:rPr lang="nl-NL" sz="2000" dirty="0">
                <a:solidFill>
                  <a:schemeClr val="bg1"/>
                </a:solidFill>
              </a:rPr>
              <a:t>Regenboogboek-ideeën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0094A22-4387-2790-5E47-1D544DC20C00}"/>
              </a:ext>
            </a:extLst>
          </p:cNvPr>
          <p:cNvSpPr/>
          <p:nvPr/>
        </p:nvSpPr>
        <p:spPr>
          <a:xfrm>
            <a:off x="5951839" y="1096621"/>
            <a:ext cx="2244992" cy="1490093"/>
          </a:xfrm>
          <a:custGeom>
            <a:avLst/>
            <a:gdLst>
              <a:gd name="connsiteX0" fmla="*/ 0 w 2244992"/>
              <a:gd name="connsiteY0" fmla="*/ 0 h 1490093"/>
              <a:gd name="connsiteX1" fmla="*/ 583698 w 2244992"/>
              <a:gd name="connsiteY1" fmla="*/ 0 h 1490093"/>
              <a:gd name="connsiteX2" fmla="*/ 1100046 w 2244992"/>
              <a:gd name="connsiteY2" fmla="*/ 0 h 1490093"/>
              <a:gd name="connsiteX3" fmla="*/ 1706194 w 2244992"/>
              <a:gd name="connsiteY3" fmla="*/ 0 h 1490093"/>
              <a:gd name="connsiteX4" fmla="*/ 2244992 w 2244992"/>
              <a:gd name="connsiteY4" fmla="*/ 0 h 1490093"/>
              <a:gd name="connsiteX5" fmla="*/ 2244992 w 2244992"/>
              <a:gd name="connsiteY5" fmla="*/ 526500 h 1490093"/>
              <a:gd name="connsiteX6" fmla="*/ 2244992 w 2244992"/>
              <a:gd name="connsiteY6" fmla="*/ 993395 h 1490093"/>
              <a:gd name="connsiteX7" fmla="*/ 2244992 w 2244992"/>
              <a:gd name="connsiteY7" fmla="*/ 1490093 h 1490093"/>
              <a:gd name="connsiteX8" fmla="*/ 1683744 w 2244992"/>
              <a:gd name="connsiteY8" fmla="*/ 1490093 h 1490093"/>
              <a:gd name="connsiteX9" fmla="*/ 1077596 w 2244992"/>
              <a:gd name="connsiteY9" fmla="*/ 1490093 h 1490093"/>
              <a:gd name="connsiteX10" fmla="*/ 0 w 2244992"/>
              <a:gd name="connsiteY10" fmla="*/ 1490093 h 1490093"/>
              <a:gd name="connsiteX11" fmla="*/ 0 w 2244992"/>
              <a:gd name="connsiteY11" fmla="*/ 993395 h 1490093"/>
              <a:gd name="connsiteX12" fmla="*/ 0 w 2244992"/>
              <a:gd name="connsiteY12" fmla="*/ 496698 h 1490093"/>
              <a:gd name="connsiteX13" fmla="*/ 0 w 2244992"/>
              <a:gd name="connsiteY13" fmla="*/ 0 h 1490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44992" h="1490093" fill="none" extrusionOk="0">
                <a:moveTo>
                  <a:pt x="0" y="0"/>
                </a:moveTo>
                <a:cubicBezTo>
                  <a:pt x="249338" y="-28043"/>
                  <a:pt x="334258" y="30122"/>
                  <a:pt x="583698" y="0"/>
                </a:cubicBezTo>
                <a:cubicBezTo>
                  <a:pt x="833138" y="-30122"/>
                  <a:pt x="913950" y="15014"/>
                  <a:pt x="1100046" y="0"/>
                </a:cubicBezTo>
                <a:cubicBezTo>
                  <a:pt x="1286142" y="-15014"/>
                  <a:pt x="1505080" y="59887"/>
                  <a:pt x="1706194" y="0"/>
                </a:cubicBezTo>
                <a:cubicBezTo>
                  <a:pt x="1907308" y="-59887"/>
                  <a:pt x="2066122" y="12209"/>
                  <a:pt x="2244992" y="0"/>
                </a:cubicBezTo>
                <a:cubicBezTo>
                  <a:pt x="2277627" y="243757"/>
                  <a:pt x="2215911" y="417664"/>
                  <a:pt x="2244992" y="526500"/>
                </a:cubicBezTo>
                <a:cubicBezTo>
                  <a:pt x="2274073" y="635336"/>
                  <a:pt x="2241231" y="773025"/>
                  <a:pt x="2244992" y="993395"/>
                </a:cubicBezTo>
                <a:cubicBezTo>
                  <a:pt x="2248753" y="1213766"/>
                  <a:pt x="2187002" y="1335107"/>
                  <a:pt x="2244992" y="1490093"/>
                </a:cubicBezTo>
                <a:cubicBezTo>
                  <a:pt x="1974396" y="1529218"/>
                  <a:pt x="1818134" y="1438222"/>
                  <a:pt x="1683744" y="1490093"/>
                </a:cubicBezTo>
                <a:cubicBezTo>
                  <a:pt x="1549354" y="1541964"/>
                  <a:pt x="1351675" y="1439228"/>
                  <a:pt x="1077596" y="1490093"/>
                </a:cubicBezTo>
                <a:cubicBezTo>
                  <a:pt x="803517" y="1540958"/>
                  <a:pt x="312945" y="1373527"/>
                  <a:pt x="0" y="1490093"/>
                </a:cubicBezTo>
                <a:cubicBezTo>
                  <a:pt x="-5134" y="1335004"/>
                  <a:pt x="43840" y="1109696"/>
                  <a:pt x="0" y="993395"/>
                </a:cubicBezTo>
                <a:cubicBezTo>
                  <a:pt x="-43840" y="877094"/>
                  <a:pt x="41949" y="597557"/>
                  <a:pt x="0" y="496698"/>
                </a:cubicBezTo>
                <a:cubicBezTo>
                  <a:pt x="-41949" y="395839"/>
                  <a:pt x="26869" y="201020"/>
                  <a:pt x="0" y="0"/>
                </a:cubicBezTo>
                <a:close/>
              </a:path>
              <a:path w="2244992" h="1490093" stroke="0" extrusionOk="0">
                <a:moveTo>
                  <a:pt x="0" y="0"/>
                </a:moveTo>
                <a:cubicBezTo>
                  <a:pt x="243952" y="-12678"/>
                  <a:pt x="431966" y="635"/>
                  <a:pt x="583698" y="0"/>
                </a:cubicBezTo>
                <a:cubicBezTo>
                  <a:pt x="735430" y="-635"/>
                  <a:pt x="899299" y="34886"/>
                  <a:pt x="1122496" y="0"/>
                </a:cubicBezTo>
                <a:cubicBezTo>
                  <a:pt x="1345693" y="-34886"/>
                  <a:pt x="1407013" y="38306"/>
                  <a:pt x="1683744" y="0"/>
                </a:cubicBezTo>
                <a:cubicBezTo>
                  <a:pt x="1960475" y="-38306"/>
                  <a:pt x="1974118" y="32296"/>
                  <a:pt x="2244992" y="0"/>
                </a:cubicBezTo>
                <a:cubicBezTo>
                  <a:pt x="2271436" y="107645"/>
                  <a:pt x="2234718" y="342222"/>
                  <a:pt x="2244992" y="496698"/>
                </a:cubicBezTo>
                <a:cubicBezTo>
                  <a:pt x="2255266" y="651174"/>
                  <a:pt x="2221279" y="767930"/>
                  <a:pt x="2244992" y="1023197"/>
                </a:cubicBezTo>
                <a:cubicBezTo>
                  <a:pt x="2268705" y="1278464"/>
                  <a:pt x="2199781" y="1369897"/>
                  <a:pt x="2244992" y="1490093"/>
                </a:cubicBezTo>
                <a:cubicBezTo>
                  <a:pt x="2001988" y="1519405"/>
                  <a:pt x="1975163" y="1447261"/>
                  <a:pt x="1728644" y="1490093"/>
                </a:cubicBezTo>
                <a:cubicBezTo>
                  <a:pt x="1482125" y="1532925"/>
                  <a:pt x="1428801" y="1440878"/>
                  <a:pt x="1234746" y="1490093"/>
                </a:cubicBezTo>
                <a:cubicBezTo>
                  <a:pt x="1040691" y="1539308"/>
                  <a:pt x="930979" y="1452564"/>
                  <a:pt x="718397" y="1490093"/>
                </a:cubicBezTo>
                <a:cubicBezTo>
                  <a:pt x="505815" y="1527622"/>
                  <a:pt x="300229" y="1411493"/>
                  <a:pt x="0" y="1490093"/>
                </a:cubicBezTo>
                <a:cubicBezTo>
                  <a:pt x="-49098" y="1300050"/>
                  <a:pt x="29024" y="1142344"/>
                  <a:pt x="0" y="1008296"/>
                </a:cubicBezTo>
                <a:cubicBezTo>
                  <a:pt x="-29024" y="874248"/>
                  <a:pt x="30622" y="632125"/>
                  <a:pt x="0" y="481797"/>
                </a:cubicBezTo>
                <a:cubicBezTo>
                  <a:pt x="-30622" y="331469"/>
                  <a:pt x="20689" y="176032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extLst>
              <a:ext uri="{C807C97D-BFC1-408E-A445-0C87EB9F89A2}">
                <ask:lineSketchStyleProps xmlns:ask="http://schemas.microsoft.com/office/drawing/2018/sketchyshapes" sd="251298046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tx2"/>
                </a:solidFill>
              </a:rPr>
              <a:t>Wat is een regenboogboek?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9C0887E2-F0A6-DE8A-D2D6-BB561A4C0F25}"/>
              </a:ext>
            </a:extLst>
          </p:cNvPr>
          <p:cNvSpPr/>
          <p:nvPr/>
        </p:nvSpPr>
        <p:spPr>
          <a:xfrm>
            <a:off x="9471178" y="1289305"/>
            <a:ext cx="1726554" cy="1536187"/>
          </a:xfrm>
          <a:custGeom>
            <a:avLst/>
            <a:gdLst>
              <a:gd name="connsiteX0" fmla="*/ 0 w 1726554"/>
              <a:gd name="connsiteY0" fmla="*/ 0 h 1536187"/>
              <a:gd name="connsiteX1" fmla="*/ 610049 w 1726554"/>
              <a:gd name="connsiteY1" fmla="*/ 0 h 1536187"/>
              <a:gd name="connsiteX2" fmla="*/ 1168302 w 1726554"/>
              <a:gd name="connsiteY2" fmla="*/ 0 h 1536187"/>
              <a:gd name="connsiteX3" fmla="*/ 1726554 w 1726554"/>
              <a:gd name="connsiteY3" fmla="*/ 0 h 1536187"/>
              <a:gd name="connsiteX4" fmla="*/ 1726554 w 1726554"/>
              <a:gd name="connsiteY4" fmla="*/ 481339 h 1536187"/>
              <a:gd name="connsiteX5" fmla="*/ 1726554 w 1726554"/>
              <a:gd name="connsiteY5" fmla="*/ 947315 h 1536187"/>
              <a:gd name="connsiteX6" fmla="*/ 1726554 w 1726554"/>
              <a:gd name="connsiteY6" fmla="*/ 1536187 h 1536187"/>
              <a:gd name="connsiteX7" fmla="*/ 1116505 w 1726554"/>
              <a:gd name="connsiteY7" fmla="*/ 1536187 h 1536187"/>
              <a:gd name="connsiteX8" fmla="*/ 523721 w 1726554"/>
              <a:gd name="connsiteY8" fmla="*/ 1536187 h 1536187"/>
              <a:gd name="connsiteX9" fmla="*/ 0 w 1726554"/>
              <a:gd name="connsiteY9" fmla="*/ 1536187 h 1536187"/>
              <a:gd name="connsiteX10" fmla="*/ 0 w 1726554"/>
              <a:gd name="connsiteY10" fmla="*/ 993401 h 1536187"/>
              <a:gd name="connsiteX11" fmla="*/ 0 w 1726554"/>
              <a:gd name="connsiteY11" fmla="*/ 496700 h 1536187"/>
              <a:gd name="connsiteX12" fmla="*/ 0 w 1726554"/>
              <a:gd name="connsiteY12" fmla="*/ 0 h 153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26554" h="1536187" fill="none" extrusionOk="0">
                <a:moveTo>
                  <a:pt x="0" y="0"/>
                </a:moveTo>
                <a:cubicBezTo>
                  <a:pt x="142188" y="-26740"/>
                  <a:pt x="400081" y="63415"/>
                  <a:pt x="610049" y="0"/>
                </a:cubicBezTo>
                <a:cubicBezTo>
                  <a:pt x="820017" y="-63415"/>
                  <a:pt x="916348" y="44949"/>
                  <a:pt x="1168302" y="0"/>
                </a:cubicBezTo>
                <a:cubicBezTo>
                  <a:pt x="1420256" y="-44949"/>
                  <a:pt x="1547760" y="6435"/>
                  <a:pt x="1726554" y="0"/>
                </a:cubicBezTo>
                <a:cubicBezTo>
                  <a:pt x="1777221" y="143322"/>
                  <a:pt x="1701472" y="287701"/>
                  <a:pt x="1726554" y="481339"/>
                </a:cubicBezTo>
                <a:cubicBezTo>
                  <a:pt x="1751636" y="674977"/>
                  <a:pt x="1681925" y="749258"/>
                  <a:pt x="1726554" y="947315"/>
                </a:cubicBezTo>
                <a:cubicBezTo>
                  <a:pt x="1771183" y="1145372"/>
                  <a:pt x="1708695" y="1399260"/>
                  <a:pt x="1726554" y="1536187"/>
                </a:cubicBezTo>
                <a:cubicBezTo>
                  <a:pt x="1546009" y="1575936"/>
                  <a:pt x="1376742" y="1507929"/>
                  <a:pt x="1116505" y="1536187"/>
                </a:cubicBezTo>
                <a:cubicBezTo>
                  <a:pt x="856268" y="1564445"/>
                  <a:pt x="713486" y="1481271"/>
                  <a:pt x="523721" y="1536187"/>
                </a:cubicBezTo>
                <a:cubicBezTo>
                  <a:pt x="333956" y="1591103"/>
                  <a:pt x="188747" y="1525479"/>
                  <a:pt x="0" y="1536187"/>
                </a:cubicBezTo>
                <a:cubicBezTo>
                  <a:pt x="-41594" y="1270440"/>
                  <a:pt x="12848" y="1203800"/>
                  <a:pt x="0" y="993401"/>
                </a:cubicBezTo>
                <a:cubicBezTo>
                  <a:pt x="-12848" y="783002"/>
                  <a:pt x="17036" y="627214"/>
                  <a:pt x="0" y="496700"/>
                </a:cubicBezTo>
                <a:cubicBezTo>
                  <a:pt x="-17036" y="366186"/>
                  <a:pt x="35321" y="238445"/>
                  <a:pt x="0" y="0"/>
                </a:cubicBezTo>
                <a:close/>
              </a:path>
              <a:path w="1726554" h="1536187" stroke="0" extrusionOk="0">
                <a:moveTo>
                  <a:pt x="0" y="0"/>
                </a:moveTo>
                <a:cubicBezTo>
                  <a:pt x="189489" y="-43905"/>
                  <a:pt x="344261" y="458"/>
                  <a:pt x="592784" y="0"/>
                </a:cubicBezTo>
                <a:cubicBezTo>
                  <a:pt x="841307" y="-458"/>
                  <a:pt x="1023150" y="25813"/>
                  <a:pt x="1151036" y="0"/>
                </a:cubicBezTo>
                <a:cubicBezTo>
                  <a:pt x="1278922" y="-25813"/>
                  <a:pt x="1604761" y="56452"/>
                  <a:pt x="1726554" y="0"/>
                </a:cubicBezTo>
                <a:cubicBezTo>
                  <a:pt x="1734787" y="193039"/>
                  <a:pt x="1677655" y="367460"/>
                  <a:pt x="1726554" y="481339"/>
                </a:cubicBezTo>
                <a:cubicBezTo>
                  <a:pt x="1775453" y="595218"/>
                  <a:pt x="1661810" y="876805"/>
                  <a:pt x="1726554" y="1024125"/>
                </a:cubicBezTo>
                <a:cubicBezTo>
                  <a:pt x="1791298" y="1171445"/>
                  <a:pt x="1673321" y="1426504"/>
                  <a:pt x="1726554" y="1536187"/>
                </a:cubicBezTo>
                <a:cubicBezTo>
                  <a:pt x="1444928" y="1572979"/>
                  <a:pt x="1396276" y="1476107"/>
                  <a:pt x="1151036" y="1536187"/>
                </a:cubicBezTo>
                <a:cubicBezTo>
                  <a:pt x="905796" y="1596267"/>
                  <a:pt x="672587" y="1500920"/>
                  <a:pt x="540987" y="1536187"/>
                </a:cubicBezTo>
                <a:cubicBezTo>
                  <a:pt x="409387" y="1571454"/>
                  <a:pt x="214344" y="1499394"/>
                  <a:pt x="0" y="1536187"/>
                </a:cubicBezTo>
                <a:cubicBezTo>
                  <a:pt x="-16652" y="1380614"/>
                  <a:pt x="42960" y="1289199"/>
                  <a:pt x="0" y="1054848"/>
                </a:cubicBezTo>
                <a:cubicBezTo>
                  <a:pt x="-42960" y="820497"/>
                  <a:pt x="36531" y="803072"/>
                  <a:pt x="0" y="558148"/>
                </a:cubicBezTo>
                <a:cubicBezTo>
                  <a:pt x="-36531" y="313224"/>
                  <a:pt x="1782" y="265142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extLst>
              <a:ext uri="{C807C97D-BFC1-408E-A445-0C87EB9F89A2}">
                <ask:lineSketchStyleProps xmlns:ask="http://schemas.microsoft.com/office/drawing/2018/sketchyshapes" sd="251298046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tx2"/>
                </a:solidFill>
              </a:rPr>
              <a:t>Is ‘Oever’ een regenboogboek?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8A24D7CE-A11B-1739-EFCC-52457D966FFA}"/>
              </a:ext>
            </a:extLst>
          </p:cNvPr>
          <p:cNvSpPr/>
          <p:nvPr/>
        </p:nvSpPr>
        <p:spPr>
          <a:xfrm>
            <a:off x="5613401" y="3268492"/>
            <a:ext cx="2244992" cy="1925053"/>
          </a:xfrm>
          <a:custGeom>
            <a:avLst/>
            <a:gdLst>
              <a:gd name="connsiteX0" fmla="*/ 0 w 2244992"/>
              <a:gd name="connsiteY0" fmla="*/ 0 h 1925053"/>
              <a:gd name="connsiteX1" fmla="*/ 493898 w 2244992"/>
              <a:gd name="connsiteY1" fmla="*/ 0 h 1925053"/>
              <a:gd name="connsiteX2" fmla="*/ 987796 w 2244992"/>
              <a:gd name="connsiteY2" fmla="*/ 0 h 1925053"/>
              <a:gd name="connsiteX3" fmla="*/ 1593944 w 2244992"/>
              <a:gd name="connsiteY3" fmla="*/ 0 h 1925053"/>
              <a:gd name="connsiteX4" fmla="*/ 2244992 w 2244992"/>
              <a:gd name="connsiteY4" fmla="*/ 0 h 1925053"/>
              <a:gd name="connsiteX5" fmla="*/ 2244992 w 2244992"/>
              <a:gd name="connsiteY5" fmla="*/ 481263 h 1925053"/>
              <a:gd name="connsiteX6" fmla="*/ 2244992 w 2244992"/>
              <a:gd name="connsiteY6" fmla="*/ 962527 h 1925053"/>
              <a:gd name="connsiteX7" fmla="*/ 2244992 w 2244992"/>
              <a:gd name="connsiteY7" fmla="*/ 1424539 h 1925053"/>
              <a:gd name="connsiteX8" fmla="*/ 2244992 w 2244992"/>
              <a:gd name="connsiteY8" fmla="*/ 1925053 h 1925053"/>
              <a:gd name="connsiteX9" fmla="*/ 1661294 w 2244992"/>
              <a:gd name="connsiteY9" fmla="*/ 1925053 h 1925053"/>
              <a:gd name="connsiteX10" fmla="*/ 1055146 w 2244992"/>
              <a:gd name="connsiteY10" fmla="*/ 1925053 h 1925053"/>
              <a:gd name="connsiteX11" fmla="*/ 0 w 2244992"/>
              <a:gd name="connsiteY11" fmla="*/ 1925053 h 1925053"/>
              <a:gd name="connsiteX12" fmla="*/ 0 w 2244992"/>
              <a:gd name="connsiteY12" fmla="*/ 1424539 h 1925053"/>
              <a:gd name="connsiteX13" fmla="*/ 0 w 2244992"/>
              <a:gd name="connsiteY13" fmla="*/ 943276 h 1925053"/>
              <a:gd name="connsiteX14" fmla="*/ 0 w 2244992"/>
              <a:gd name="connsiteY14" fmla="*/ 442762 h 1925053"/>
              <a:gd name="connsiteX15" fmla="*/ 0 w 2244992"/>
              <a:gd name="connsiteY15" fmla="*/ 0 h 1925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44992" h="1925053" fill="none" extrusionOk="0">
                <a:moveTo>
                  <a:pt x="0" y="0"/>
                </a:moveTo>
                <a:cubicBezTo>
                  <a:pt x="223745" y="-24241"/>
                  <a:pt x="334781" y="31996"/>
                  <a:pt x="493898" y="0"/>
                </a:cubicBezTo>
                <a:cubicBezTo>
                  <a:pt x="653015" y="-31996"/>
                  <a:pt x="817807" y="18997"/>
                  <a:pt x="987796" y="0"/>
                </a:cubicBezTo>
                <a:cubicBezTo>
                  <a:pt x="1157785" y="-18997"/>
                  <a:pt x="1359175" y="46223"/>
                  <a:pt x="1593944" y="0"/>
                </a:cubicBezTo>
                <a:cubicBezTo>
                  <a:pt x="1828713" y="-46223"/>
                  <a:pt x="1966699" y="32966"/>
                  <a:pt x="2244992" y="0"/>
                </a:cubicBezTo>
                <a:cubicBezTo>
                  <a:pt x="2258586" y="237050"/>
                  <a:pt x="2237672" y="317182"/>
                  <a:pt x="2244992" y="481263"/>
                </a:cubicBezTo>
                <a:cubicBezTo>
                  <a:pt x="2252312" y="645344"/>
                  <a:pt x="2193808" y="804748"/>
                  <a:pt x="2244992" y="962527"/>
                </a:cubicBezTo>
                <a:cubicBezTo>
                  <a:pt x="2296176" y="1120306"/>
                  <a:pt x="2226020" y="1207500"/>
                  <a:pt x="2244992" y="1424539"/>
                </a:cubicBezTo>
                <a:cubicBezTo>
                  <a:pt x="2263964" y="1641578"/>
                  <a:pt x="2192456" y="1732815"/>
                  <a:pt x="2244992" y="1925053"/>
                </a:cubicBezTo>
                <a:cubicBezTo>
                  <a:pt x="2002874" y="1936360"/>
                  <a:pt x="1838066" y="1897699"/>
                  <a:pt x="1661294" y="1925053"/>
                </a:cubicBezTo>
                <a:cubicBezTo>
                  <a:pt x="1484522" y="1952407"/>
                  <a:pt x="1210360" y="1898194"/>
                  <a:pt x="1055146" y="1925053"/>
                </a:cubicBezTo>
                <a:cubicBezTo>
                  <a:pt x="899932" y="1951912"/>
                  <a:pt x="392073" y="1869031"/>
                  <a:pt x="0" y="1925053"/>
                </a:cubicBezTo>
                <a:cubicBezTo>
                  <a:pt x="-53976" y="1742888"/>
                  <a:pt x="51049" y="1537676"/>
                  <a:pt x="0" y="1424539"/>
                </a:cubicBezTo>
                <a:cubicBezTo>
                  <a:pt x="-51049" y="1311402"/>
                  <a:pt x="17691" y="1166765"/>
                  <a:pt x="0" y="943276"/>
                </a:cubicBezTo>
                <a:cubicBezTo>
                  <a:pt x="-17691" y="719787"/>
                  <a:pt x="33219" y="692841"/>
                  <a:pt x="0" y="442762"/>
                </a:cubicBezTo>
                <a:cubicBezTo>
                  <a:pt x="-33219" y="192683"/>
                  <a:pt x="6590" y="148127"/>
                  <a:pt x="0" y="0"/>
                </a:cubicBezTo>
                <a:close/>
              </a:path>
              <a:path w="2244992" h="1925053" stroke="0" extrusionOk="0">
                <a:moveTo>
                  <a:pt x="0" y="0"/>
                </a:moveTo>
                <a:cubicBezTo>
                  <a:pt x="243952" y="-12678"/>
                  <a:pt x="431966" y="635"/>
                  <a:pt x="583698" y="0"/>
                </a:cubicBezTo>
                <a:cubicBezTo>
                  <a:pt x="735430" y="-635"/>
                  <a:pt x="899299" y="34886"/>
                  <a:pt x="1122496" y="0"/>
                </a:cubicBezTo>
                <a:cubicBezTo>
                  <a:pt x="1345693" y="-34886"/>
                  <a:pt x="1407013" y="38306"/>
                  <a:pt x="1683744" y="0"/>
                </a:cubicBezTo>
                <a:cubicBezTo>
                  <a:pt x="1960475" y="-38306"/>
                  <a:pt x="1974118" y="32296"/>
                  <a:pt x="2244992" y="0"/>
                </a:cubicBezTo>
                <a:cubicBezTo>
                  <a:pt x="2273936" y="109511"/>
                  <a:pt x="2201918" y="340146"/>
                  <a:pt x="2244992" y="481263"/>
                </a:cubicBezTo>
                <a:cubicBezTo>
                  <a:pt x="2288066" y="622380"/>
                  <a:pt x="2216190" y="757392"/>
                  <a:pt x="2244992" y="1001028"/>
                </a:cubicBezTo>
                <a:cubicBezTo>
                  <a:pt x="2273794" y="1244665"/>
                  <a:pt x="2204106" y="1369448"/>
                  <a:pt x="2244992" y="1482291"/>
                </a:cubicBezTo>
                <a:cubicBezTo>
                  <a:pt x="2285878" y="1595134"/>
                  <a:pt x="2208816" y="1733327"/>
                  <a:pt x="2244992" y="1925053"/>
                </a:cubicBezTo>
                <a:cubicBezTo>
                  <a:pt x="2105307" y="1963234"/>
                  <a:pt x="1814591" y="1886830"/>
                  <a:pt x="1706194" y="1925053"/>
                </a:cubicBezTo>
                <a:cubicBezTo>
                  <a:pt x="1597797" y="1963276"/>
                  <a:pt x="1398253" y="1884723"/>
                  <a:pt x="1189846" y="1925053"/>
                </a:cubicBezTo>
                <a:cubicBezTo>
                  <a:pt x="981439" y="1965383"/>
                  <a:pt x="790903" y="1914597"/>
                  <a:pt x="673498" y="1925053"/>
                </a:cubicBezTo>
                <a:cubicBezTo>
                  <a:pt x="556093" y="1935509"/>
                  <a:pt x="263424" y="1846751"/>
                  <a:pt x="0" y="1925053"/>
                </a:cubicBezTo>
                <a:cubicBezTo>
                  <a:pt x="-47495" y="1765460"/>
                  <a:pt x="62252" y="1607011"/>
                  <a:pt x="0" y="1405289"/>
                </a:cubicBezTo>
                <a:cubicBezTo>
                  <a:pt x="-62252" y="1203567"/>
                  <a:pt x="36223" y="1065500"/>
                  <a:pt x="0" y="962527"/>
                </a:cubicBezTo>
                <a:cubicBezTo>
                  <a:pt x="-36223" y="859554"/>
                  <a:pt x="49580" y="562781"/>
                  <a:pt x="0" y="462013"/>
                </a:cubicBezTo>
                <a:cubicBezTo>
                  <a:pt x="-49580" y="361245"/>
                  <a:pt x="44518" y="106993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extLst>
              <a:ext uri="{C807C97D-BFC1-408E-A445-0C87EB9F89A2}">
                <ask:lineSketchStyleProps xmlns:ask="http://schemas.microsoft.com/office/drawing/2018/sketchyshapes" sd="251298046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tx2"/>
                </a:solidFill>
              </a:rPr>
              <a:t>Ideeën om regenboogboeken onder de aandacht te brengen</a:t>
            </a: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555FC0E8-A935-CA5A-8890-EED165EB0A63}"/>
              </a:ext>
            </a:extLst>
          </p:cNvPr>
          <p:cNvSpPr/>
          <p:nvPr/>
        </p:nvSpPr>
        <p:spPr>
          <a:xfrm>
            <a:off x="9255095" y="3856043"/>
            <a:ext cx="1540183" cy="1536187"/>
          </a:xfrm>
          <a:custGeom>
            <a:avLst/>
            <a:gdLst>
              <a:gd name="connsiteX0" fmla="*/ 0 w 1540183"/>
              <a:gd name="connsiteY0" fmla="*/ 0 h 1536187"/>
              <a:gd name="connsiteX1" fmla="*/ 544198 w 1540183"/>
              <a:gd name="connsiteY1" fmla="*/ 0 h 1536187"/>
              <a:gd name="connsiteX2" fmla="*/ 1042190 w 1540183"/>
              <a:gd name="connsiteY2" fmla="*/ 0 h 1536187"/>
              <a:gd name="connsiteX3" fmla="*/ 1540183 w 1540183"/>
              <a:gd name="connsiteY3" fmla="*/ 0 h 1536187"/>
              <a:gd name="connsiteX4" fmla="*/ 1540183 w 1540183"/>
              <a:gd name="connsiteY4" fmla="*/ 481339 h 1536187"/>
              <a:gd name="connsiteX5" fmla="*/ 1540183 w 1540183"/>
              <a:gd name="connsiteY5" fmla="*/ 947315 h 1536187"/>
              <a:gd name="connsiteX6" fmla="*/ 1540183 w 1540183"/>
              <a:gd name="connsiteY6" fmla="*/ 1536187 h 1536187"/>
              <a:gd name="connsiteX7" fmla="*/ 995985 w 1540183"/>
              <a:gd name="connsiteY7" fmla="*/ 1536187 h 1536187"/>
              <a:gd name="connsiteX8" fmla="*/ 467189 w 1540183"/>
              <a:gd name="connsiteY8" fmla="*/ 1536187 h 1536187"/>
              <a:gd name="connsiteX9" fmla="*/ 0 w 1540183"/>
              <a:gd name="connsiteY9" fmla="*/ 1536187 h 1536187"/>
              <a:gd name="connsiteX10" fmla="*/ 0 w 1540183"/>
              <a:gd name="connsiteY10" fmla="*/ 993401 h 1536187"/>
              <a:gd name="connsiteX11" fmla="*/ 0 w 1540183"/>
              <a:gd name="connsiteY11" fmla="*/ 496700 h 1536187"/>
              <a:gd name="connsiteX12" fmla="*/ 0 w 1540183"/>
              <a:gd name="connsiteY12" fmla="*/ 0 h 153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40183" h="1536187" fill="none" extrusionOk="0">
                <a:moveTo>
                  <a:pt x="0" y="0"/>
                </a:moveTo>
                <a:cubicBezTo>
                  <a:pt x="197175" y="-914"/>
                  <a:pt x="393995" y="9320"/>
                  <a:pt x="544198" y="0"/>
                </a:cubicBezTo>
                <a:cubicBezTo>
                  <a:pt x="694401" y="-9320"/>
                  <a:pt x="891778" y="57055"/>
                  <a:pt x="1042190" y="0"/>
                </a:cubicBezTo>
                <a:cubicBezTo>
                  <a:pt x="1192602" y="-57055"/>
                  <a:pt x="1354209" y="56824"/>
                  <a:pt x="1540183" y="0"/>
                </a:cubicBezTo>
                <a:cubicBezTo>
                  <a:pt x="1590850" y="143322"/>
                  <a:pt x="1515101" y="287701"/>
                  <a:pt x="1540183" y="481339"/>
                </a:cubicBezTo>
                <a:cubicBezTo>
                  <a:pt x="1565265" y="674977"/>
                  <a:pt x="1495554" y="749258"/>
                  <a:pt x="1540183" y="947315"/>
                </a:cubicBezTo>
                <a:cubicBezTo>
                  <a:pt x="1584812" y="1145372"/>
                  <a:pt x="1522324" y="1399260"/>
                  <a:pt x="1540183" y="1536187"/>
                </a:cubicBezTo>
                <a:cubicBezTo>
                  <a:pt x="1270581" y="1598957"/>
                  <a:pt x="1197678" y="1472563"/>
                  <a:pt x="995985" y="1536187"/>
                </a:cubicBezTo>
                <a:cubicBezTo>
                  <a:pt x="794292" y="1599811"/>
                  <a:pt x="729781" y="1493481"/>
                  <a:pt x="467189" y="1536187"/>
                </a:cubicBezTo>
                <a:cubicBezTo>
                  <a:pt x="204597" y="1578893"/>
                  <a:pt x="100117" y="1524473"/>
                  <a:pt x="0" y="1536187"/>
                </a:cubicBezTo>
                <a:cubicBezTo>
                  <a:pt x="-41594" y="1270440"/>
                  <a:pt x="12848" y="1203800"/>
                  <a:pt x="0" y="993401"/>
                </a:cubicBezTo>
                <a:cubicBezTo>
                  <a:pt x="-12848" y="783002"/>
                  <a:pt x="17036" y="627214"/>
                  <a:pt x="0" y="496700"/>
                </a:cubicBezTo>
                <a:cubicBezTo>
                  <a:pt x="-17036" y="366186"/>
                  <a:pt x="35321" y="238445"/>
                  <a:pt x="0" y="0"/>
                </a:cubicBezTo>
                <a:close/>
              </a:path>
              <a:path w="1540183" h="1536187" stroke="0" extrusionOk="0">
                <a:moveTo>
                  <a:pt x="0" y="0"/>
                </a:moveTo>
                <a:cubicBezTo>
                  <a:pt x="244003" y="-7535"/>
                  <a:pt x="405697" y="36527"/>
                  <a:pt x="528796" y="0"/>
                </a:cubicBezTo>
                <a:cubicBezTo>
                  <a:pt x="651895" y="-36527"/>
                  <a:pt x="821078" y="10484"/>
                  <a:pt x="1026789" y="0"/>
                </a:cubicBezTo>
                <a:cubicBezTo>
                  <a:pt x="1232500" y="-10484"/>
                  <a:pt x="1402715" y="53964"/>
                  <a:pt x="1540183" y="0"/>
                </a:cubicBezTo>
                <a:cubicBezTo>
                  <a:pt x="1548416" y="193039"/>
                  <a:pt x="1491284" y="367460"/>
                  <a:pt x="1540183" y="481339"/>
                </a:cubicBezTo>
                <a:cubicBezTo>
                  <a:pt x="1589082" y="595218"/>
                  <a:pt x="1475439" y="876805"/>
                  <a:pt x="1540183" y="1024125"/>
                </a:cubicBezTo>
                <a:cubicBezTo>
                  <a:pt x="1604927" y="1171445"/>
                  <a:pt x="1486950" y="1426504"/>
                  <a:pt x="1540183" y="1536187"/>
                </a:cubicBezTo>
                <a:cubicBezTo>
                  <a:pt x="1352313" y="1552437"/>
                  <a:pt x="1270300" y="1484784"/>
                  <a:pt x="1026789" y="1536187"/>
                </a:cubicBezTo>
                <a:cubicBezTo>
                  <a:pt x="783278" y="1587590"/>
                  <a:pt x="669708" y="1535582"/>
                  <a:pt x="482591" y="1536187"/>
                </a:cubicBezTo>
                <a:cubicBezTo>
                  <a:pt x="295474" y="1536792"/>
                  <a:pt x="168625" y="1498132"/>
                  <a:pt x="0" y="1536187"/>
                </a:cubicBezTo>
                <a:cubicBezTo>
                  <a:pt x="-16652" y="1380614"/>
                  <a:pt x="42960" y="1289199"/>
                  <a:pt x="0" y="1054848"/>
                </a:cubicBezTo>
                <a:cubicBezTo>
                  <a:pt x="-42960" y="820497"/>
                  <a:pt x="36531" y="803072"/>
                  <a:pt x="0" y="558148"/>
                </a:cubicBezTo>
                <a:cubicBezTo>
                  <a:pt x="-36531" y="313224"/>
                  <a:pt x="1782" y="265142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extLst>
              <a:ext uri="{C807C97D-BFC1-408E-A445-0C87EB9F89A2}">
                <ask:lineSketchStyleProps xmlns:ask="http://schemas.microsoft.com/office/drawing/2018/sketchyshapes" sd="251298046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tx2"/>
                </a:solidFill>
              </a:rPr>
              <a:t>Waarom is dit belangrijk?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B44FB76-5AC1-2D32-3723-C8CE0286F0C6}"/>
              </a:ext>
            </a:extLst>
          </p:cNvPr>
          <p:cNvSpPr/>
          <p:nvPr/>
        </p:nvSpPr>
        <p:spPr>
          <a:xfrm>
            <a:off x="7751025" y="2436369"/>
            <a:ext cx="1927443" cy="1490093"/>
          </a:xfrm>
          <a:custGeom>
            <a:avLst/>
            <a:gdLst>
              <a:gd name="connsiteX0" fmla="*/ 0 w 1927443"/>
              <a:gd name="connsiteY0" fmla="*/ 0 h 1490093"/>
              <a:gd name="connsiteX1" fmla="*/ 501135 w 1927443"/>
              <a:gd name="connsiteY1" fmla="*/ 0 h 1490093"/>
              <a:gd name="connsiteX2" fmla="*/ 944447 w 1927443"/>
              <a:gd name="connsiteY2" fmla="*/ 0 h 1490093"/>
              <a:gd name="connsiteX3" fmla="*/ 1464857 w 1927443"/>
              <a:gd name="connsiteY3" fmla="*/ 0 h 1490093"/>
              <a:gd name="connsiteX4" fmla="*/ 1927443 w 1927443"/>
              <a:gd name="connsiteY4" fmla="*/ 0 h 1490093"/>
              <a:gd name="connsiteX5" fmla="*/ 1927443 w 1927443"/>
              <a:gd name="connsiteY5" fmla="*/ 526500 h 1490093"/>
              <a:gd name="connsiteX6" fmla="*/ 1927443 w 1927443"/>
              <a:gd name="connsiteY6" fmla="*/ 993395 h 1490093"/>
              <a:gd name="connsiteX7" fmla="*/ 1927443 w 1927443"/>
              <a:gd name="connsiteY7" fmla="*/ 1490093 h 1490093"/>
              <a:gd name="connsiteX8" fmla="*/ 1445582 w 1927443"/>
              <a:gd name="connsiteY8" fmla="*/ 1490093 h 1490093"/>
              <a:gd name="connsiteX9" fmla="*/ 925173 w 1927443"/>
              <a:gd name="connsiteY9" fmla="*/ 1490093 h 1490093"/>
              <a:gd name="connsiteX10" fmla="*/ 0 w 1927443"/>
              <a:gd name="connsiteY10" fmla="*/ 1490093 h 1490093"/>
              <a:gd name="connsiteX11" fmla="*/ 0 w 1927443"/>
              <a:gd name="connsiteY11" fmla="*/ 993395 h 1490093"/>
              <a:gd name="connsiteX12" fmla="*/ 0 w 1927443"/>
              <a:gd name="connsiteY12" fmla="*/ 496698 h 1490093"/>
              <a:gd name="connsiteX13" fmla="*/ 0 w 1927443"/>
              <a:gd name="connsiteY13" fmla="*/ 0 h 1490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27443" h="1490093" fill="none" extrusionOk="0">
                <a:moveTo>
                  <a:pt x="0" y="0"/>
                </a:moveTo>
                <a:cubicBezTo>
                  <a:pt x="237933" y="-24675"/>
                  <a:pt x="363760" y="41156"/>
                  <a:pt x="501135" y="0"/>
                </a:cubicBezTo>
                <a:cubicBezTo>
                  <a:pt x="638510" y="-41156"/>
                  <a:pt x="799718" y="27642"/>
                  <a:pt x="944447" y="0"/>
                </a:cubicBezTo>
                <a:cubicBezTo>
                  <a:pt x="1089176" y="-27642"/>
                  <a:pt x="1325059" y="35784"/>
                  <a:pt x="1464857" y="0"/>
                </a:cubicBezTo>
                <a:cubicBezTo>
                  <a:pt x="1604655" y="-35784"/>
                  <a:pt x="1712210" y="55297"/>
                  <a:pt x="1927443" y="0"/>
                </a:cubicBezTo>
                <a:cubicBezTo>
                  <a:pt x="1960078" y="243757"/>
                  <a:pt x="1898362" y="417664"/>
                  <a:pt x="1927443" y="526500"/>
                </a:cubicBezTo>
                <a:cubicBezTo>
                  <a:pt x="1956524" y="635336"/>
                  <a:pt x="1923682" y="773025"/>
                  <a:pt x="1927443" y="993395"/>
                </a:cubicBezTo>
                <a:cubicBezTo>
                  <a:pt x="1931204" y="1213766"/>
                  <a:pt x="1869453" y="1335107"/>
                  <a:pt x="1927443" y="1490093"/>
                </a:cubicBezTo>
                <a:cubicBezTo>
                  <a:pt x="1712577" y="1517488"/>
                  <a:pt x="1637813" y="1469030"/>
                  <a:pt x="1445582" y="1490093"/>
                </a:cubicBezTo>
                <a:cubicBezTo>
                  <a:pt x="1253351" y="1511156"/>
                  <a:pt x="1134523" y="1431171"/>
                  <a:pt x="925173" y="1490093"/>
                </a:cubicBezTo>
                <a:cubicBezTo>
                  <a:pt x="715823" y="1549015"/>
                  <a:pt x="294187" y="1465988"/>
                  <a:pt x="0" y="1490093"/>
                </a:cubicBezTo>
                <a:cubicBezTo>
                  <a:pt x="-5134" y="1335004"/>
                  <a:pt x="43840" y="1109696"/>
                  <a:pt x="0" y="993395"/>
                </a:cubicBezTo>
                <a:cubicBezTo>
                  <a:pt x="-43840" y="877094"/>
                  <a:pt x="41949" y="597557"/>
                  <a:pt x="0" y="496698"/>
                </a:cubicBezTo>
                <a:cubicBezTo>
                  <a:pt x="-41949" y="395839"/>
                  <a:pt x="26869" y="201020"/>
                  <a:pt x="0" y="0"/>
                </a:cubicBezTo>
                <a:close/>
              </a:path>
              <a:path w="1927443" h="1490093" stroke="0" extrusionOk="0">
                <a:moveTo>
                  <a:pt x="0" y="0"/>
                </a:moveTo>
                <a:cubicBezTo>
                  <a:pt x="208999" y="-27669"/>
                  <a:pt x="393548" y="23161"/>
                  <a:pt x="501135" y="0"/>
                </a:cubicBezTo>
                <a:cubicBezTo>
                  <a:pt x="608722" y="-23161"/>
                  <a:pt x="755356" y="7752"/>
                  <a:pt x="963722" y="0"/>
                </a:cubicBezTo>
                <a:cubicBezTo>
                  <a:pt x="1172088" y="-7752"/>
                  <a:pt x="1281477" y="14447"/>
                  <a:pt x="1445582" y="0"/>
                </a:cubicBezTo>
                <a:cubicBezTo>
                  <a:pt x="1609687" y="-14447"/>
                  <a:pt x="1701957" y="26977"/>
                  <a:pt x="1927443" y="0"/>
                </a:cubicBezTo>
                <a:cubicBezTo>
                  <a:pt x="1953887" y="107645"/>
                  <a:pt x="1917169" y="342222"/>
                  <a:pt x="1927443" y="496698"/>
                </a:cubicBezTo>
                <a:cubicBezTo>
                  <a:pt x="1937717" y="651174"/>
                  <a:pt x="1903730" y="767930"/>
                  <a:pt x="1927443" y="1023197"/>
                </a:cubicBezTo>
                <a:cubicBezTo>
                  <a:pt x="1951156" y="1278464"/>
                  <a:pt x="1882232" y="1369897"/>
                  <a:pt x="1927443" y="1490093"/>
                </a:cubicBezTo>
                <a:cubicBezTo>
                  <a:pt x="1810771" y="1528745"/>
                  <a:pt x="1699501" y="1477589"/>
                  <a:pt x="1484131" y="1490093"/>
                </a:cubicBezTo>
                <a:cubicBezTo>
                  <a:pt x="1268761" y="1502597"/>
                  <a:pt x="1256908" y="1457390"/>
                  <a:pt x="1060094" y="1490093"/>
                </a:cubicBezTo>
                <a:cubicBezTo>
                  <a:pt x="863280" y="1522796"/>
                  <a:pt x="723512" y="1488500"/>
                  <a:pt x="616782" y="1490093"/>
                </a:cubicBezTo>
                <a:cubicBezTo>
                  <a:pt x="510052" y="1491686"/>
                  <a:pt x="219787" y="1439420"/>
                  <a:pt x="0" y="1490093"/>
                </a:cubicBezTo>
                <a:cubicBezTo>
                  <a:pt x="-49098" y="1300050"/>
                  <a:pt x="29024" y="1142344"/>
                  <a:pt x="0" y="1008296"/>
                </a:cubicBezTo>
                <a:cubicBezTo>
                  <a:pt x="-29024" y="874248"/>
                  <a:pt x="30622" y="632125"/>
                  <a:pt x="0" y="481797"/>
                </a:cubicBezTo>
                <a:cubicBezTo>
                  <a:pt x="-30622" y="331469"/>
                  <a:pt x="20689" y="176032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extLst>
              <a:ext uri="{C807C97D-BFC1-408E-A445-0C87EB9F89A2}">
                <ask:lineSketchStyleProps xmlns:ask="http://schemas.microsoft.com/office/drawing/2018/sketchyshapes" sd="251298046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tx2"/>
                </a:solidFill>
              </a:rPr>
              <a:t>Regenboogboeken</a:t>
            </a:r>
          </a:p>
        </p:txBody>
      </p:sp>
      <p:pic>
        <p:nvPicPr>
          <p:cNvPr id="1032" name="Picture 8" descr="Regenboogboek Van Het Jaar">
            <a:extLst>
              <a:ext uri="{FF2B5EF4-FFF2-40B4-BE49-F238E27FC236}">
                <a16:creationId xmlns:a16="http://schemas.microsoft.com/office/drawing/2014/main" id="{A87AA642-B208-6276-6590-5724F808E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65" y="115921"/>
            <a:ext cx="2591567" cy="259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troomdiagram: Alternatief proces 4">
            <a:extLst>
              <a:ext uri="{FF2B5EF4-FFF2-40B4-BE49-F238E27FC236}">
                <a16:creationId xmlns:a16="http://schemas.microsoft.com/office/drawing/2014/main" id="{9A55F9E8-76A7-1551-B5E4-C8F8D04B0C5D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Werkblad</a:t>
            </a:r>
          </a:p>
        </p:txBody>
      </p:sp>
    </p:spTree>
    <p:extLst>
      <p:ext uri="{BB962C8B-B14F-4D97-AF65-F5344CB8AC3E}">
        <p14:creationId xmlns:p14="http://schemas.microsoft.com/office/powerpoint/2010/main" val="3438215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386F5F-C08A-4BDB-4DE0-71CDDBBEC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7" name="Rectangle 1066">
            <a:extLst>
              <a:ext uri="{FF2B5EF4-FFF2-40B4-BE49-F238E27FC236}">
                <a16:creationId xmlns:a16="http://schemas.microsoft.com/office/drawing/2014/main" id="{D02CCE3E-3DDD-BF53-77E1-117B8325F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C685BAC2-50DB-967B-E58D-D00F0D54EF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6781800" cy="54864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E5DF505-6891-9773-B838-C26C44A0AB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7552" y="1371599"/>
            <a:ext cx="5020236" cy="2360429"/>
          </a:xfrm>
        </p:spPr>
        <p:txBody>
          <a:bodyPr>
            <a:normAutofit/>
          </a:bodyPr>
          <a:lstStyle/>
          <a:p>
            <a:r>
              <a:rPr lang="nl-NL" dirty="0">
                <a:solidFill>
                  <a:schemeClr val="bg2"/>
                </a:solidFill>
              </a:rPr>
              <a:t>In tweetallen werken aan de opdracht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798C367-FE48-7402-0C0E-0243E59B66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114800"/>
            <a:ext cx="5410200" cy="1371601"/>
          </a:xfrm>
        </p:spPr>
        <p:txBody>
          <a:bodyPr>
            <a:norm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Maak opdracht 3</a:t>
            </a:r>
          </a:p>
        </p:txBody>
      </p:sp>
      <p:pic>
        <p:nvPicPr>
          <p:cNvPr id="5" name="Afbeelding 4" descr="Afbeelding met schets, Menselijk gezicht, portret, Lijnillustraties&#10;&#10;Door AI gegenereerde inhoud is mogelijk onjuist.">
            <a:extLst>
              <a:ext uri="{FF2B5EF4-FFF2-40B4-BE49-F238E27FC236}">
                <a16:creationId xmlns:a16="http://schemas.microsoft.com/office/drawing/2014/main" id="{6F0FFEE5-620C-4135-9F7E-147C30520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5830" y="0"/>
            <a:ext cx="3967939" cy="6858000"/>
          </a:xfrm>
          <a:prstGeom prst="rect">
            <a:avLst/>
          </a:prstGeom>
        </p:spPr>
      </p:pic>
      <p:sp>
        <p:nvSpPr>
          <p:cNvPr id="4" name="Stroomdiagram: Alternatief proces 4">
            <a:extLst>
              <a:ext uri="{FF2B5EF4-FFF2-40B4-BE49-F238E27FC236}">
                <a16:creationId xmlns:a16="http://schemas.microsoft.com/office/drawing/2014/main" id="{30A224B5-9356-49E5-2C85-5BB572A09039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Werkblad</a:t>
            </a:r>
          </a:p>
        </p:txBody>
      </p:sp>
    </p:spTree>
    <p:extLst>
      <p:ext uri="{BB962C8B-B14F-4D97-AF65-F5344CB8AC3E}">
        <p14:creationId xmlns:p14="http://schemas.microsoft.com/office/powerpoint/2010/main" val="240470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45187F-13A7-896B-36B7-A7EB1CA63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6" name="Rectangle 1059">
            <a:extLst>
              <a:ext uri="{FF2B5EF4-FFF2-40B4-BE49-F238E27FC236}">
                <a16:creationId xmlns:a16="http://schemas.microsoft.com/office/drawing/2014/main" id="{6A121316-E4D0-41D7-9C79-9FF8F36D42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5A499F70-26E8-E185-3300-C80F161BD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49" r="20029" b="-1"/>
          <a:stretch>
            <a:fillRect/>
          </a:stretch>
        </p:blipFill>
        <p:spPr bwMode="auto">
          <a:xfrm>
            <a:off x="1" y="10"/>
            <a:ext cx="6096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7" name="Rectangle 1061">
            <a:extLst>
              <a:ext uri="{FF2B5EF4-FFF2-40B4-BE49-F238E27FC236}">
                <a16:creationId xmlns:a16="http://schemas.microsoft.com/office/drawing/2014/main" id="{07EE0F9E-42CB-4AE4-971C-7BD191D5DC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68" name="Rectangle 1063">
            <a:extLst>
              <a:ext uri="{FF2B5EF4-FFF2-40B4-BE49-F238E27FC236}">
                <a16:creationId xmlns:a16="http://schemas.microsoft.com/office/drawing/2014/main" id="{1AEB967B-31A3-42E3-8382-73443D264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7600" y="1371601"/>
            <a:ext cx="3390900" cy="411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988DC6C-C417-B5E9-144D-F13FE4A628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52936" y="1674629"/>
            <a:ext cx="2550941" cy="2057400"/>
          </a:xfrm>
        </p:spPr>
        <p:txBody>
          <a:bodyPr>
            <a:normAutofit/>
          </a:bodyPr>
          <a:lstStyle/>
          <a:p>
            <a:r>
              <a:rPr lang="nl-NL" sz="1500"/>
              <a:t>Reflectievraag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A0CD3A5-3E56-5FB0-EA40-8F1BA5FBE6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2936" y="4114800"/>
            <a:ext cx="2466535" cy="1029286"/>
          </a:xfrm>
        </p:spPr>
        <p:txBody>
          <a:bodyPr>
            <a:normAutofit/>
          </a:bodyPr>
          <a:lstStyle/>
          <a:p>
            <a:r>
              <a:rPr lang="nl-NL" sz="2000"/>
              <a:t>‘Wat laat ‘Oever’ zien over identiteit?’</a:t>
            </a:r>
          </a:p>
        </p:txBody>
      </p:sp>
      <p:sp>
        <p:nvSpPr>
          <p:cNvPr id="4" name="Stroomdiagram: Alternatief proces 4">
            <a:extLst>
              <a:ext uri="{FF2B5EF4-FFF2-40B4-BE49-F238E27FC236}">
                <a16:creationId xmlns:a16="http://schemas.microsoft.com/office/drawing/2014/main" id="{C92C01D4-FF39-D78F-5DC0-078CFD82169B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Lesafsluiting</a:t>
            </a:r>
          </a:p>
        </p:txBody>
      </p:sp>
    </p:spTree>
    <p:extLst>
      <p:ext uri="{BB962C8B-B14F-4D97-AF65-F5344CB8AC3E}">
        <p14:creationId xmlns:p14="http://schemas.microsoft.com/office/powerpoint/2010/main" val="2346872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ClassicFrameVTI">
  <a:themeElements>
    <a:clrScheme name="Custom 22">
      <a:dk1>
        <a:sysClr val="windowText" lastClr="000000"/>
      </a:dk1>
      <a:lt1>
        <a:sysClr val="window" lastClr="FFFFFF"/>
      </a:lt1>
      <a:dk2>
        <a:srgbClr val="293737"/>
      </a:dk2>
      <a:lt2>
        <a:srgbClr val="EEF2F0"/>
      </a:lt2>
      <a:accent1>
        <a:srgbClr val="749090"/>
      </a:accent1>
      <a:accent2>
        <a:srgbClr val="A5A5A5"/>
      </a:accent2>
      <a:accent3>
        <a:srgbClr val="91A39B"/>
      </a:accent3>
      <a:accent4>
        <a:srgbClr val="A9A698"/>
      </a:accent4>
      <a:accent5>
        <a:srgbClr val="A2A79A"/>
      </a:accent5>
      <a:accent6>
        <a:srgbClr val="897F65"/>
      </a:accent6>
      <a:hlink>
        <a:srgbClr val="92872F"/>
      </a:hlink>
      <a:folHlink>
        <a:srgbClr val="AB73A9"/>
      </a:folHlink>
    </a:clrScheme>
    <a:fontScheme name="Goudy and Gill Sans">
      <a:majorFont>
        <a:latin typeface="Goudy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FrameVTI" id="{4FA2A165-EC65-4FB0-B019-8C8876A1D8E3}" vid="{9D78F1F1-8226-42FD-A1A3-975EDF6D60F8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9160CFE597C64E846C5E60F2F94AE5" ma:contentTypeVersion="11" ma:contentTypeDescription="Een nieuw document maken." ma:contentTypeScope="" ma:versionID="9960940522a58c84a8f1449a5d1a5412">
  <xsd:schema xmlns:xsd="http://www.w3.org/2001/XMLSchema" xmlns:xs="http://www.w3.org/2001/XMLSchema" xmlns:p="http://schemas.microsoft.com/office/2006/metadata/properties" xmlns:ns2="bce4ac14-a034-4052-9a60-4fdc00919b83" xmlns:ns3="3ac4f7a3-5247-4f0f-a4d4-1594ccd91869" targetNamespace="http://schemas.microsoft.com/office/2006/metadata/properties" ma:root="true" ma:fieldsID="9172c78897d6c969d92876a34ee136f3" ns2:_="" ns3:_="">
    <xsd:import namespace="bce4ac14-a034-4052-9a60-4fdc00919b83"/>
    <xsd:import namespace="3ac4f7a3-5247-4f0f-a4d4-1594ccd918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e4ac14-a034-4052-9a60-4fdc00919b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Afbeeldingtags" ma:readOnly="false" ma:fieldId="{5cf76f15-5ced-4ddc-b409-7134ff3c332f}" ma:taxonomyMulti="true" ma:sspId="e14016a7-92bd-4739-b52c-cfa0eb1c25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c4f7a3-5247-4f0f-a4d4-1594ccd9186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80502ae1-6d39-4c21-a0aa-29b809732778}" ma:internalName="TaxCatchAll" ma:showField="CatchAllData" ma:web="3ac4f7a3-5247-4f0f-a4d4-1594ccd918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ac4f7a3-5247-4f0f-a4d4-1594ccd91869" xsi:nil="true"/>
    <lcf76f155ced4ddcb4097134ff3c332f xmlns="bce4ac14-a034-4052-9a60-4fdc00919b8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B8ED80B-3EB7-4951-9A0A-B9EAAFC2B24F}"/>
</file>

<file path=customXml/itemProps2.xml><?xml version="1.0" encoding="utf-8"?>
<ds:datastoreItem xmlns:ds="http://schemas.openxmlformats.org/officeDocument/2006/customXml" ds:itemID="{9417B4E7-C042-4ABF-A628-7378B3A4C5C7}"/>
</file>

<file path=customXml/itemProps3.xml><?xml version="1.0" encoding="utf-8"?>
<ds:datastoreItem xmlns:ds="http://schemas.openxmlformats.org/officeDocument/2006/customXml" ds:itemID="{26E6EDCD-D5E2-4414-8C4B-8D87AE8B8D45}"/>
</file>

<file path=docProps/app.xml><?xml version="1.0" encoding="utf-8"?>
<Properties xmlns="http://schemas.openxmlformats.org/officeDocument/2006/extended-properties" xmlns:vt="http://schemas.openxmlformats.org/officeDocument/2006/docPropsVTypes">
  <TotalTime>2971</TotalTime>
  <Words>217</Words>
  <Application>Microsoft Macintosh PowerPoint</Application>
  <PresentationFormat>Breedbeeld</PresentationFormat>
  <Paragraphs>53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8" baseType="lpstr">
      <vt:lpstr>Aptos</vt:lpstr>
      <vt:lpstr>Arial</vt:lpstr>
      <vt:lpstr>Gill Sans MT</vt:lpstr>
      <vt:lpstr>Goudy Old Style</vt:lpstr>
      <vt:lpstr>ClassicFrameVTI</vt:lpstr>
      <vt:lpstr>Fictie lessen</vt:lpstr>
      <vt:lpstr>Les 6.1</vt:lpstr>
      <vt:lpstr>Terug naar het begin…</vt:lpstr>
      <vt:lpstr>Jongen - Meisje</vt:lpstr>
      <vt:lpstr>Lezen</vt:lpstr>
      <vt:lpstr>Werkblad</vt:lpstr>
      <vt:lpstr>Opdracht 1</vt:lpstr>
      <vt:lpstr>Zelfstandig werken aan de opdracht</vt:lpstr>
      <vt:lpstr>Opdracht 2</vt:lpstr>
      <vt:lpstr>Zelfstandig werken aan de opdracht</vt:lpstr>
      <vt:lpstr>Opdracht 3</vt:lpstr>
      <vt:lpstr>In tweetallen werken aan de opdracht</vt:lpstr>
      <vt:lpstr>Reflectievraag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Isabel Cuijpers (student)</dc:creator>
  <cp:lastModifiedBy>Isabel Cuijpers (student)</cp:lastModifiedBy>
  <cp:revision>21</cp:revision>
  <dcterms:created xsi:type="dcterms:W3CDTF">2025-11-20T14:19:15Z</dcterms:created>
  <dcterms:modified xsi:type="dcterms:W3CDTF">2026-01-01T18:30:30Z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0x0101003E9160CFE597C64E846C5E60F2F94AE5</vt:lpwstr>
  </property>
</Properties>
</file>